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0.xml" ContentType="application/vnd.openxmlformats-officedocument.presentationml.slide+xml"/>
  <Override PartName="/ppt/diagrams/data3.xml" ContentType="application/vnd.openxmlformats-officedocument.drawingml.diagramData+xml"/>
  <Override PartName="/ppt/diagrams/data2.xml" ContentType="application/vnd.openxmlformats-officedocument.drawingml.diagramData+xml"/>
  <Override PartName="/ppt/presentation.xml" ContentType="application/vnd.openxmlformats-officedocument.presentationml.presentation.main+xml"/>
  <Override PartName="/ppt/diagrams/data4.xml" ContentType="application/vnd.openxmlformats-officedocument.drawingml.diagramData+xml"/>
  <Override PartName="/ppt/diagrams/data1.xml" ContentType="application/vnd.openxmlformats-officedocument.drawingml.diagramData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slideLayouts/slideLayout25.xml" ContentType="application/vnd.openxmlformats-officedocument.presentationml.slideLayout+xml"/>
  <Override PartName="/ppt/notesMasters/notesMaster1.xml" ContentType="application/vnd.openxmlformats-officedocument.presentationml.notesMaster+xml"/>
  <Override PartName="/ppt/diagrams/colors4.xml" ContentType="application/vnd.openxmlformats-officedocument.drawingml.diagramColors+xml"/>
  <Override PartName="/ppt/theme/theme1.xml" ContentType="application/vnd.openxmlformats-officedocument.theme+xml"/>
  <Override PartName="/ppt/theme/theme2.xml" ContentType="application/vnd.openxmlformats-officedocument.theme+xml"/>
  <Override PartName="/ppt/commentAuthors.xml" ContentType="application/vnd.openxmlformats-officedocument.presentationml.commentAuthors+xml"/>
  <Override PartName="/ppt/theme/theme3.xml" ContentType="application/vnd.openxmlformats-officedocument.theme+xml"/>
  <Override PartName="/ppt/theme/theme4.xml" ContentType="application/vnd.openxmlformats-officedocument.theme+xml"/>
  <Override PartName="/ppt/diagrams/drawing4.xml" ContentType="application/vnd.ms-office.drawingml.diagramDrawing+xml"/>
  <Override PartName="/ppt/diagrams/drawing2.xml" ContentType="application/vnd.ms-office.drawingml.diagramDrawing+xml"/>
  <Override PartName="/ppt/diagrams/colors2.xml" ContentType="application/vnd.openxmlformats-officedocument.drawingml.diagramColors+xml"/>
  <Override PartName="/ppt/diagrams/quickStyle2.xml" ContentType="application/vnd.openxmlformats-officedocument.drawingml.diagramStyle+xml"/>
  <Override PartName="/ppt/diagrams/layout2.xml" ContentType="application/vnd.openxmlformats-officedocument.drawingml.diagramLayout+xml"/>
  <Override PartName="/ppt/diagrams/drawing1.xml" ContentType="application/vnd.ms-office.drawingml.diagramDrawing+xml"/>
  <Override PartName="/ppt/diagrams/colors1.xml" ContentType="application/vnd.openxmlformats-officedocument.drawingml.diagramColors+xml"/>
  <Override PartName="/ppt/diagrams/quickStyle1.xml" ContentType="application/vnd.openxmlformats-officedocument.drawingml.diagramStyle+xml"/>
  <Override PartName="/ppt/diagrams/layout1.xml" ContentType="application/vnd.openxmlformats-officedocument.drawingml.diagramLayout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60" r:id="rId2"/>
    <p:sldMasterId id="2147483671" r:id="rId3"/>
  </p:sldMasterIdLst>
  <p:notesMasterIdLst>
    <p:notesMasterId r:id="rId29"/>
  </p:notesMasterIdLst>
  <p:sldIdLst>
    <p:sldId id="352" r:id="rId4"/>
    <p:sldId id="355" r:id="rId5"/>
    <p:sldId id="388" r:id="rId6"/>
    <p:sldId id="390" r:id="rId7"/>
    <p:sldId id="389" r:id="rId8"/>
    <p:sldId id="374" r:id="rId9"/>
    <p:sldId id="391" r:id="rId10"/>
    <p:sldId id="392" r:id="rId11"/>
    <p:sldId id="402" r:id="rId12"/>
    <p:sldId id="267" r:id="rId13"/>
    <p:sldId id="393" r:id="rId14"/>
    <p:sldId id="396" r:id="rId15"/>
    <p:sldId id="395" r:id="rId16"/>
    <p:sldId id="433" r:id="rId17"/>
    <p:sldId id="397" r:id="rId18"/>
    <p:sldId id="398" r:id="rId19"/>
    <p:sldId id="401" r:id="rId20"/>
    <p:sldId id="399" r:id="rId21"/>
    <p:sldId id="379" r:id="rId22"/>
    <p:sldId id="375" r:id="rId23"/>
    <p:sldId id="363" r:id="rId24"/>
    <p:sldId id="378" r:id="rId25"/>
    <p:sldId id="360" r:id="rId26"/>
    <p:sldId id="361" r:id="rId27"/>
    <p:sldId id="359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ynch, Jennifer" initials="LJ" lastIdx="13" clrIdx="0">
    <p:extLst>
      <p:ext uri="{19B8F6BF-5375-455C-9EA6-DF929625EA0E}">
        <p15:presenceInfo xmlns:p15="http://schemas.microsoft.com/office/powerpoint/2012/main" userId="S::0498341371@FEMA.DHS.GOV::812dd786-d6ef-42da-9c37-b6526e10fb65" providerId="AD"/>
      </p:ext>
    </p:extLst>
  </p:cmAuthor>
  <p:cmAuthor id="2" name="Lewis, Monique [USA]" initials="LM[" lastIdx="10" clrIdx="1">
    <p:extLst>
      <p:ext uri="{19B8F6BF-5375-455C-9EA6-DF929625EA0E}">
        <p15:presenceInfo xmlns:p15="http://schemas.microsoft.com/office/powerpoint/2012/main" userId="S::582461@bah.com::e7e41beb-5359-465e-a63f-3d9611c37def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67676"/>
    <a:srgbClr val="333333"/>
    <a:srgbClr val="003366"/>
    <a:srgbClr val="002F80"/>
    <a:srgbClr val="0000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653" autoAdjust="0"/>
    <p:restoredTop sz="90129" autoAdjust="0"/>
  </p:normalViewPr>
  <p:slideViewPr>
    <p:cSldViewPr>
      <p:cViewPr varScale="1">
        <p:scale>
          <a:sx n="80" d="100"/>
          <a:sy n="80" d="100"/>
        </p:scale>
        <p:origin x="67" y="691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21" Type="http://schemas.openxmlformats.org/officeDocument/2006/relationships/slide" Target="slides/slide18.xml"/><Relationship Id="rId34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viewProps" Target="viewProps.xml"/><Relationship Id="rId37" Type="http://schemas.openxmlformats.org/officeDocument/2006/relationships/customXml" Target="../customXml/item3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customXml" Target="../customXml/item2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commentAuthors" Target="commentAuthors.xml"/><Relationship Id="rId35" Type="http://schemas.openxmlformats.org/officeDocument/2006/relationships/customXml" Target="../customXml/item1.xml"/><Relationship Id="rId8" Type="http://schemas.openxmlformats.org/officeDocument/2006/relationships/slide" Target="slides/slide5.xml"/><Relationship Id="rId3" Type="http://schemas.openxmlformats.org/officeDocument/2006/relationships/slideMaster" Target="slideMasters/slideMaster3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svg"/><Relationship Id="rId13" Type="http://schemas.openxmlformats.org/officeDocument/2006/relationships/image" Target="../media/image29.png"/><Relationship Id="rId3" Type="http://schemas.openxmlformats.org/officeDocument/2006/relationships/image" Target="../media/image19.png"/><Relationship Id="rId7" Type="http://schemas.openxmlformats.org/officeDocument/2006/relationships/image" Target="../media/image23.png"/><Relationship Id="rId12" Type="http://schemas.openxmlformats.org/officeDocument/2006/relationships/image" Target="../media/image28.svg"/><Relationship Id="rId2" Type="http://schemas.openxmlformats.org/officeDocument/2006/relationships/image" Target="../media/image18.svg"/><Relationship Id="rId1" Type="http://schemas.openxmlformats.org/officeDocument/2006/relationships/image" Target="../media/image17.png"/><Relationship Id="rId6" Type="http://schemas.openxmlformats.org/officeDocument/2006/relationships/image" Target="../media/image22.svg"/><Relationship Id="rId11" Type="http://schemas.openxmlformats.org/officeDocument/2006/relationships/image" Target="../media/image27.png"/><Relationship Id="rId5" Type="http://schemas.openxmlformats.org/officeDocument/2006/relationships/image" Target="../media/image21.png"/><Relationship Id="rId10" Type="http://schemas.openxmlformats.org/officeDocument/2006/relationships/image" Target="../media/image26.svg"/><Relationship Id="rId4" Type="http://schemas.openxmlformats.org/officeDocument/2006/relationships/image" Target="../media/image20.svg"/><Relationship Id="rId9" Type="http://schemas.openxmlformats.org/officeDocument/2006/relationships/image" Target="../media/image25.png"/><Relationship Id="rId14" Type="http://schemas.openxmlformats.org/officeDocument/2006/relationships/image" Target="../media/image30.svg"/></Relationships>
</file>

<file path=ppt/diagrams/_rels/data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0.svg"/><Relationship Id="rId3" Type="http://schemas.openxmlformats.org/officeDocument/2006/relationships/image" Target="../media/image45.png"/><Relationship Id="rId7" Type="http://schemas.openxmlformats.org/officeDocument/2006/relationships/image" Target="../media/image49.png"/><Relationship Id="rId2" Type="http://schemas.openxmlformats.org/officeDocument/2006/relationships/image" Target="../media/image44.svg"/><Relationship Id="rId1" Type="http://schemas.openxmlformats.org/officeDocument/2006/relationships/image" Target="../media/image43.png"/><Relationship Id="rId6" Type="http://schemas.openxmlformats.org/officeDocument/2006/relationships/image" Target="../media/image48.svg"/><Relationship Id="rId5" Type="http://schemas.openxmlformats.org/officeDocument/2006/relationships/image" Target="../media/image47.png"/><Relationship Id="rId10" Type="http://schemas.openxmlformats.org/officeDocument/2006/relationships/image" Target="../media/image52.svg"/><Relationship Id="rId4" Type="http://schemas.openxmlformats.org/officeDocument/2006/relationships/image" Target="../media/image46.svg"/><Relationship Id="rId9" Type="http://schemas.openxmlformats.org/officeDocument/2006/relationships/image" Target="../media/image51.png"/></Relationships>
</file>

<file path=ppt/diagrams/_rels/data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9.png"/><Relationship Id="rId2" Type="http://schemas.openxmlformats.org/officeDocument/2006/relationships/image" Target="../media/image68.svg"/><Relationship Id="rId1" Type="http://schemas.openxmlformats.org/officeDocument/2006/relationships/image" Target="../media/image67.png"/><Relationship Id="rId6" Type="http://schemas.openxmlformats.org/officeDocument/2006/relationships/image" Target="../media/image72.svg"/><Relationship Id="rId5" Type="http://schemas.openxmlformats.org/officeDocument/2006/relationships/image" Target="../media/image71.png"/><Relationship Id="rId4" Type="http://schemas.openxmlformats.org/officeDocument/2006/relationships/image" Target="../media/image70.sv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svg"/><Relationship Id="rId13" Type="http://schemas.openxmlformats.org/officeDocument/2006/relationships/image" Target="../media/image29.png"/><Relationship Id="rId3" Type="http://schemas.openxmlformats.org/officeDocument/2006/relationships/image" Target="../media/image19.png"/><Relationship Id="rId7" Type="http://schemas.openxmlformats.org/officeDocument/2006/relationships/image" Target="../media/image23.png"/><Relationship Id="rId12" Type="http://schemas.openxmlformats.org/officeDocument/2006/relationships/image" Target="../media/image28.svg"/><Relationship Id="rId2" Type="http://schemas.openxmlformats.org/officeDocument/2006/relationships/image" Target="../media/image18.svg"/><Relationship Id="rId1" Type="http://schemas.openxmlformats.org/officeDocument/2006/relationships/image" Target="../media/image17.png"/><Relationship Id="rId6" Type="http://schemas.openxmlformats.org/officeDocument/2006/relationships/image" Target="../media/image22.svg"/><Relationship Id="rId11" Type="http://schemas.openxmlformats.org/officeDocument/2006/relationships/image" Target="../media/image27.png"/><Relationship Id="rId5" Type="http://schemas.openxmlformats.org/officeDocument/2006/relationships/image" Target="../media/image21.png"/><Relationship Id="rId10" Type="http://schemas.openxmlformats.org/officeDocument/2006/relationships/image" Target="../media/image26.svg"/><Relationship Id="rId4" Type="http://schemas.openxmlformats.org/officeDocument/2006/relationships/image" Target="../media/image20.svg"/><Relationship Id="rId9" Type="http://schemas.openxmlformats.org/officeDocument/2006/relationships/image" Target="../media/image25.png"/><Relationship Id="rId14" Type="http://schemas.openxmlformats.org/officeDocument/2006/relationships/image" Target="../media/image30.svg"/></Relationships>
</file>

<file path=ppt/diagrams/_rels/drawing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0.svg"/><Relationship Id="rId3" Type="http://schemas.openxmlformats.org/officeDocument/2006/relationships/image" Target="../media/image45.png"/><Relationship Id="rId7" Type="http://schemas.openxmlformats.org/officeDocument/2006/relationships/image" Target="../media/image49.png"/><Relationship Id="rId2" Type="http://schemas.openxmlformats.org/officeDocument/2006/relationships/image" Target="../media/image44.svg"/><Relationship Id="rId1" Type="http://schemas.openxmlformats.org/officeDocument/2006/relationships/image" Target="../media/image43.png"/><Relationship Id="rId6" Type="http://schemas.openxmlformats.org/officeDocument/2006/relationships/image" Target="../media/image48.svg"/><Relationship Id="rId5" Type="http://schemas.openxmlformats.org/officeDocument/2006/relationships/image" Target="../media/image47.png"/><Relationship Id="rId10" Type="http://schemas.openxmlformats.org/officeDocument/2006/relationships/image" Target="../media/image52.svg"/><Relationship Id="rId4" Type="http://schemas.openxmlformats.org/officeDocument/2006/relationships/image" Target="../media/image46.svg"/><Relationship Id="rId9" Type="http://schemas.openxmlformats.org/officeDocument/2006/relationships/image" Target="../media/image51.png"/></Relationships>
</file>

<file path=ppt/diagrams/_rels/drawing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9.png"/><Relationship Id="rId2" Type="http://schemas.openxmlformats.org/officeDocument/2006/relationships/image" Target="../media/image68.svg"/><Relationship Id="rId1" Type="http://schemas.openxmlformats.org/officeDocument/2006/relationships/image" Target="../media/image67.png"/><Relationship Id="rId6" Type="http://schemas.openxmlformats.org/officeDocument/2006/relationships/image" Target="../media/image72.svg"/><Relationship Id="rId5" Type="http://schemas.openxmlformats.org/officeDocument/2006/relationships/image" Target="../media/image71.png"/><Relationship Id="rId4" Type="http://schemas.openxmlformats.org/officeDocument/2006/relationships/image" Target="../media/image70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60E99F4-3F8F-445B-BC6C-187B3DC31DE0}" type="doc">
      <dgm:prSet loTypeId="urn:microsoft.com/office/officeart/2018/5/layout/IconLeafLabelList" loCatId="icon" qsTypeId="urn:microsoft.com/office/officeart/2005/8/quickstyle/simple1" qsCatId="simple" csTypeId="urn:microsoft.com/office/officeart/2018/5/colors/Iconchunking_neutralicon_colorful1" csCatId="colorful" phldr="1"/>
      <dgm:spPr/>
      <dgm:t>
        <a:bodyPr/>
        <a:lstStyle/>
        <a:p>
          <a:endParaRPr lang="en-US"/>
        </a:p>
      </dgm:t>
    </dgm:pt>
    <dgm:pt modelId="{002DF862-0E0C-42EB-BA7A-C27C996EF204}">
      <dgm:prSet custT="1"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 sz="1800" cap="none" dirty="0">
              <a:solidFill>
                <a:srgbClr val="333333"/>
              </a:solidFill>
              <a:latin typeface="Franklin Gothic Book" panose="020B0503020102020204" pitchFamily="34" charset="0"/>
            </a:rPr>
            <a:t>Objectives and Aligned  Capabilities</a:t>
          </a:r>
        </a:p>
      </dgm:t>
    </dgm:pt>
    <dgm:pt modelId="{2D733AA7-A0E5-459A-B5A7-C7EF9CF4C923}" type="parTrans" cxnId="{AAEF01D2-0E53-495E-8495-94EB91F2916E}">
      <dgm:prSet/>
      <dgm:spPr/>
      <dgm:t>
        <a:bodyPr/>
        <a:lstStyle/>
        <a:p>
          <a:endParaRPr lang="en-US"/>
        </a:p>
      </dgm:t>
    </dgm:pt>
    <dgm:pt modelId="{A4ADC9CD-5AE8-43EC-8B90-6CE20E9C8BD6}" type="sibTrans" cxnId="{AAEF01D2-0E53-495E-8495-94EB91F2916E}">
      <dgm:prSet/>
      <dgm:spPr/>
      <dgm:t>
        <a:bodyPr/>
        <a:lstStyle/>
        <a:p>
          <a:endParaRPr lang="en-US"/>
        </a:p>
      </dgm:t>
    </dgm:pt>
    <dgm:pt modelId="{5FF32884-037E-4A59-B027-0EF172D9E392}">
      <dgm:prSet custT="1"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 sz="1800" cap="none" dirty="0">
              <a:solidFill>
                <a:srgbClr val="333333"/>
              </a:solidFill>
              <a:latin typeface="Franklin Gothic Book" panose="020B0503020102020204" pitchFamily="34" charset="0"/>
            </a:rPr>
            <a:t>Evaluation Requirements</a:t>
          </a:r>
        </a:p>
      </dgm:t>
    </dgm:pt>
    <dgm:pt modelId="{FBD3B190-F922-4A97-9C8E-02564A00A7CC}" type="parTrans" cxnId="{FC6953DF-4485-4AC7-81E1-F3EA77177F02}">
      <dgm:prSet/>
      <dgm:spPr/>
      <dgm:t>
        <a:bodyPr/>
        <a:lstStyle/>
        <a:p>
          <a:endParaRPr lang="en-US"/>
        </a:p>
      </dgm:t>
    </dgm:pt>
    <dgm:pt modelId="{DCF22166-33F3-4441-B29A-0162EF44C953}" type="sibTrans" cxnId="{FC6953DF-4485-4AC7-81E1-F3EA77177F02}">
      <dgm:prSet/>
      <dgm:spPr/>
      <dgm:t>
        <a:bodyPr/>
        <a:lstStyle/>
        <a:p>
          <a:endParaRPr lang="en-US"/>
        </a:p>
      </dgm:t>
    </dgm:pt>
    <dgm:pt modelId="{74DFC968-A340-48E7-B91A-D623F029BEDD}">
      <dgm:prSet custT="1"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 sz="1800" cap="none" dirty="0">
              <a:solidFill>
                <a:srgbClr val="333333"/>
              </a:solidFill>
              <a:latin typeface="Franklin Gothic Book" panose="020B0503020102020204" pitchFamily="34" charset="0"/>
            </a:rPr>
            <a:t>Plans, Policies, and Procedures</a:t>
          </a:r>
        </a:p>
      </dgm:t>
    </dgm:pt>
    <dgm:pt modelId="{0BAADF06-1634-4CB3-A575-458F1E52C478}" type="parTrans" cxnId="{02D28DA3-90E8-4F4C-9234-E62A3EF14A8B}">
      <dgm:prSet/>
      <dgm:spPr/>
      <dgm:t>
        <a:bodyPr/>
        <a:lstStyle/>
        <a:p>
          <a:endParaRPr lang="en-US"/>
        </a:p>
      </dgm:t>
    </dgm:pt>
    <dgm:pt modelId="{C6FFDEFF-8A5E-446B-9906-F796077D11AD}" type="sibTrans" cxnId="{02D28DA3-90E8-4F4C-9234-E62A3EF14A8B}">
      <dgm:prSet/>
      <dgm:spPr/>
      <dgm:t>
        <a:bodyPr/>
        <a:lstStyle/>
        <a:p>
          <a:endParaRPr lang="en-US"/>
        </a:p>
      </dgm:t>
    </dgm:pt>
    <dgm:pt modelId="{10810571-B48D-4877-8D1F-8E179F21D570}">
      <dgm:prSet custT="1"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 sz="1800" cap="none" dirty="0">
              <a:solidFill>
                <a:srgbClr val="333333"/>
              </a:solidFill>
              <a:latin typeface="Franklin Gothic Book" panose="020B0503020102020204" pitchFamily="34" charset="0"/>
            </a:rPr>
            <a:t>Scenario</a:t>
          </a:r>
        </a:p>
      </dgm:t>
    </dgm:pt>
    <dgm:pt modelId="{5B916770-BED9-46A0-BFF4-501FDCBE3B89}" type="parTrans" cxnId="{29C16322-DA5C-46E3-B4D4-0BD689B1685D}">
      <dgm:prSet/>
      <dgm:spPr/>
      <dgm:t>
        <a:bodyPr/>
        <a:lstStyle/>
        <a:p>
          <a:endParaRPr lang="en-US"/>
        </a:p>
      </dgm:t>
    </dgm:pt>
    <dgm:pt modelId="{3E1C57BA-56DF-4F5E-9C18-6A73EB82C5F3}" type="sibTrans" cxnId="{29C16322-DA5C-46E3-B4D4-0BD689B1685D}">
      <dgm:prSet/>
      <dgm:spPr/>
      <dgm:t>
        <a:bodyPr/>
        <a:lstStyle/>
        <a:p>
          <a:endParaRPr lang="en-US"/>
        </a:p>
      </dgm:t>
    </dgm:pt>
    <dgm:pt modelId="{57AFBE83-AB0A-4BDF-B5F7-94469A204795}">
      <dgm:prSet custT="1"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 sz="1800" cap="none" dirty="0">
              <a:solidFill>
                <a:srgbClr val="333333"/>
              </a:solidFill>
              <a:latin typeface="Franklin Gothic Book" panose="020B0503020102020204" pitchFamily="34" charset="0"/>
            </a:rPr>
            <a:t>Exercise Participants</a:t>
          </a:r>
        </a:p>
      </dgm:t>
    </dgm:pt>
    <dgm:pt modelId="{54B354DB-1CD0-414A-9CBF-8E5112966D1F}" type="parTrans" cxnId="{484CEAA3-16FC-4D6D-834A-574D4A0BB90D}">
      <dgm:prSet/>
      <dgm:spPr/>
      <dgm:t>
        <a:bodyPr/>
        <a:lstStyle/>
        <a:p>
          <a:endParaRPr lang="en-US"/>
        </a:p>
      </dgm:t>
    </dgm:pt>
    <dgm:pt modelId="{6432FF04-A320-416B-87DE-A7065DC78C65}" type="sibTrans" cxnId="{484CEAA3-16FC-4D6D-834A-574D4A0BB90D}">
      <dgm:prSet/>
      <dgm:spPr/>
      <dgm:t>
        <a:bodyPr/>
        <a:lstStyle/>
        <a:p>
          <a:endParaRPr lang="en-US"/>
        </a:p>
      </dgm:t>
    </dgm:pt>
    <dgm:pt modelId="{41189515-4B03-4496-88EA-E34CB652FF2E}">
      <dgm:prSet custT="1"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 sz="1800" cap="none" dirty="0">
              <a:solidFill>
                <a:srgbClr val="333333"/>
              </a:solidFill>
              <a:latin typeface="Franklin Gothic Book" panose="020B0503020102020204" pitchFamily="34" charset="0"/>
            </a:rPr>
            <a:t>Exercise Documentation</a:t>
          </a:r>
        </a:p>
      </dgm:t>
    </dgm:pt>
    <dgm:pt modelId="{440DE1B3-75FB-42B7-AA9A-75940FEF5F34}" type="parTrans" cxnId="{7DC36B4B-9588-4282-890B-FC83E2B54FCB}">
      <dgm:prSet/>
      <dgm:spPr/>
      <dgm:t>
        <a:bodyPr/>
        <a:lstStyle/>
        <a:p>
          <a:endParaRPr lang="en-US"/>
        </a:p>
      </dgm:t>
    </dgm:pt>
    <dgm:pt modelId="{3FF839CC-0305-49E0-B437-5392DC972D71}" type="sibTrans" cxnId="{7DC36B4B-9588-4282-890B-FC83E2B54FCB}">
      <dgm:prSet/>
      <dgm:spPr/>
      <dgm:t>
        <a:bodyPr/>
        <a:lstStyle/>
        <a:p>
          <a:endParaRPr lang="en-US"/>
        </a:p>
      </dgm:t>
    </dgm:pt>
    <dgm:pt modelId="{2277F848-78B9-47CD-A677-307400D361B6}">
      <dgm:prSet custT="1"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 sz="1800" cap="none" dirty="0">
              <a:solidFill>
                <a:srgbClr val="333333"/>
              </a:solidFill>
              <a:latin typeface="Franklin Gothic Book" panose="020B0503020102020204" pitchFamily="34" charset="0"/>
            </a:rPr>
            <a:t>Local Issues or Concerns</a:t>
          </a:r>
          <a:endParaRPr lang="en-US" sz="2000" cap="none" dirty="0">
            <a:solidFill>
              <a:srgbClr val="333333"/>
            </a:solidFill>
            <a:latin typeface="Franklin Gothic Book" panose="020B0503020102020204" pitchFamily="34" charset="0"/>
          </a:endParaRPr>
        </a:p>
      </dgm:t>
    </dgm:pt>
    <dgm:pt modelId="{8D1B27A0-4CEF-4C35-91F9-EAAF922FE19F}" type="parTrans" cxnId="{B0F93190-62C4-4A86-8FBB-E6FC27FD7E83}">
      <dgm:prSet/>
      <dgm:spPr/>
      <dgm:t>
        <a:bodyPr/>
        <a:lstStyle/>
        <a:p>
          <a:endParaRPr lang="en-US"/>
        </a:p>
      </dgm:t>
    </dgm:pt>
    <dgm:pt modelId="{EFBF2BF3-9FE7-4B0F-9081-AED53F700B72}" type="sibTrans" cxnId="{B0F93190-62C4-4A86-8FBB-E6FC27FD7E83}">
      <dgm:prSet/>
      <dgm:spPr/>
      <dgm:t>
        <a:bodyPr/>
        <a:lstStyle/>
        <a:p>
          <a:endParaRPr lang="en-US"/>
        </a:p>
      </dgm:t>
    </dgm:pt>
    <dgm:pt modelId="{6FCBABDE-5F0A-4467-8447-7F2F5DAFB76A}" type="pres">
      <dgm:prSet presAssocID="{960E99F4-3F8F-445B-BC6C-187B3DC31DE0}" presName="root" presStyleCnt="0">
        <dgm:presLayoutVars>
          <dgm:dir/>
          <dgm:resizeHandles val="exact"/>
        </dgm:presLayoutVars>
      </dgm:prSet>
      <dgm:spPr/>
    </dgm:pt>
    <dgm:pt modelId="{5D5607EB-4888-4DAC-B2F3-6F600B0135D5}" type="pres">
      <dgm:prSet presAssocID="{002DF862-0E0C-42EB-BA7A-C27C996EF204}" presName="compNode" presStyleCnt="0"/>
      <dgm:spPr/>
    </dgm:pt>
    <dgm:pt modelId="{77E17EA9-30A2-4016-9A40-27A3AFE4FF96}" type="pres">
      <dgm:prSet presAssocID="{002DF862-0E0C-42EB-BA7A-C27C996EF204}" presName="iconBgRect" presStyleLbl="bgShp" presStyleIdx="0" presStyleCnt="7" custLinFactNeighborX="37066" custLinFactNeighborY="11197"/>
      <dgm:spPr>
        <a:prstGeom prst="round2DiagRect">
          <a:avLst>
            <a:gd name="adj1" fmla="val 29727"/>
            <a:gd name="adj2" fmla="val 0"/>
          </a:avLst>
        </a:prstGeom>
      </dgm:spPr>
      <dgm:extLst>
        <a:ext uri="{E40237B7-FDA0-4F09-8148-C483321AD2D9}">
          <dgm14:cNvPr xmlns:dgm14="http://schemas.microsoft.com/office/drawing/2010/diagram" id="0" name="">
            <a:extLst>
              <a:ext uri="{C183D7F6-B498-43B3-948B-1728B52AA6E4}">
                <adec:decorative xmlns:adec="http://schemas.microsoft.com/office/drawing/2017/decorative" val="1"/>
              </a:ext>
            </a:extLst>
          </dgm14:cNvPr>
        </a:ext>
      </dgm:extLst>
    </dgm:pt>
    <dgm:pt modelId="{62287DE2-B3B8-40F4-BA48-157F5C433C42}" type="pres">
      <dgm:prSet presAssocID="{002DF862-0E0C-42EB-BA7A-C27C996EF204}" presName="iconRect" presStyleLbl="node1" presStyleIdx="0" presStyleCnt="7" custLinFactNeighborX="64602" custLinFactNeighborY="12958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ullseye"/>
        </a:ext>
      </dgm:extLst>
    </dgm:pt>
    <dgm:pt modelId="{7B028BBD-CCDD-4128-B1E8-D830A9F4D11D}" type="pres">
      <dgm:prSet presAssocID="{002DF862-0E0C-42EB-BA7A-C27C996EF204}" presName="spaceRect" presStyleCnt="0"/>
      <dgm:spPr/>
    </dgm:pt>
    <dgm:pt modelId="{44D22C9C-ABA1-4826-9B4B-3EB44B85CC42}" type="pres">
      <dgm:prSet presAssocID="{002DF862-0E0C-42EB-BA7A-C27C996EF204}" presName="textRect" presStyleLbl="revTx" presStyleIdx="0" presStyleCnt="7" custScaleX="122050" custLinFactNeighborX="23436" custLinFactNeighborY="-23442">
        <dgm:presLayoutVars>
          <dgm:chMax val="1"/>
          <dgm:chPref val="1"/>
        </dgm:presLayoutVars>
      </dgm:prSet>
      <dgm:spPr/>
    </dgm:pt>
    <dgm:pt modelId="{8E90C170-F697-4180-9C48-BE15892453C2}" type="pres">
      <dgm:prSet presAssocID="{A4ADC9CD-5AE8-43EC-8B90-6CE20E9C8BD6}" presName="sibTrans" presStyleCnt="0"/>
      <dgm:spPr/>
    </dgm:pt>
    <dgm:pt modelId="{AA2E2095-2F05-45D5-B5A6-8EF7EFE1E8D4}" type="pres">
      <dgm:prSet presAssocID="{5FF32884-037E-4A59-B027-0EF172D9E392}" presName="compNode" presStyleCnt="0"/>
      <dgm:spPr/>
    </dgm:pt>
    <dgm:pt modelId="{1AE83F36-B8B3-4F3D-B64A-F13A8CB17BEE}" type="pres">
      <dgm:prSet presAssocID="{5FF32884-037E-4A59-B027-0EF172D9E392}" presName="iconBgRect" presStyleLbl="bgShp" presStyleIdx="1" presStyleCnt="7" custLinFactNeighborX="14037" custLinFactNeighborY="8355"/>
      <dgm:spPr>
        <a:prstGeom prst="round2DiagRect">
          <a:avLst>
            <a:gd name="adj1" fmla="val 29727"/>
            <a:gd name="adj2" fmla="val 0"/>
          </a:avLst>
        </a:prstGeom>
      </dgm:spPr>
      <dgm:extLst>
        <a:ext uri="{E40237B7-FDA0-4F09-8148-C483321AD2D9}">
          <dgm14:cNvPr xmlns:dgm14="http://schemas.microsoft.com/office/drawing/2010/diagram" id="0" name="">
            <a:extLst>
              <a:ext uri="{C183D7F6-B498-43B3-948B-1728B52AA6E4}">
                <adec:decorative xmlns:adec="http://schemas.microsoft.com/office/drawing/2017/decorative" val="1"/>
              </a:ext>
            </a:extLst>
          </dgm14:cNvPr>
        </a:ext>
      </dgm:extLst>
    </dgm:pt>
    <dgm:pt modelId="{91D6739D-3ACF-4E4E-A181-25F09702D85A}" type="pres">
      <dgm:prSet presAssocID="{5FF32884-037E-4A59-B027-0EF172D9E392}" presName="iconRect" presStyleLbl="node1" presStyleIdx="1" presStyleCnt="7" custLinFactNeighborX="24464" custLinFactNeighborY="1456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agnifying glass"/>
        </a:ext>
      </dgm:extLst>
    </dgm:pt>
    <dgm:pt modelId="{19B995AD-F20F-454E-B709-4A9793F9EB50}" type="pres">
      <dgm:prSet presAssocID="{5FF32884-037E-4A59-B027-0EF172D9E392}" presName="spaceRect" presStyleCnt="0"/>
      <dgm:spPr/>
    </dgm:pt>
    <dgm:pt modelId="{5EAF4CDA-F684-4EE2-9837-FEA6ACC8E126}" type="pres">
      <dgm:prSet presAssocID="{5FF32884-037E-4A59-B027-0EF172D9E392}" presName="textRect" presStyleLbl="revTx" presStyleIdx="1" presStyleCnt="7" custLinFactNeighborX="9387" custLinFactNeighborY="-19392">
        <dgm:presLayoutVars>
          <dgm:chMax val="1"/>
          <dgm:chPref val="1"/>
        </dgm:presLayoutVars>
      </dgm:prSet>
      <dgm:spPr/>
    </dgm:pt>
    <dgm:pt modelId="{0B8951A7-79C1-420E-B179-D70E745A4AC6}" type="pres">
      <dgm:prSet presAssocID="{DCF22166-33F3-4441-B29A-0162EF44C953}" presName="sibTrans" presStyleCnt="0"/>
      <dgm:spPr/>
    </dgm:pt>
    <dgm:pt modelId="{11B47B51-A18C-41A8-AEF4-BB12AA76E55B}" type="pres">
      <dgm:prSet presAssocID="{74DFC968-A340-48E7-B91A-D623F029BEDD}" presName="compNode" presStyleCnt="0"/>
      <dgm:spPr/>
    </dgm:pt>
    <dgm:pt modelId="{E98D5649-8279-4E36-B275-F9E7B6FCFDD5}" type="pres">
      <dgm:prSet presAssocID="{74DFC968-A340-48E7-B91A-D623F029BEDD}" presName="iconBgRect" presStyleLbl="bgShp" presStyleIdx="2" presStyleCnt="7" custLinFactNeighborX="6182" custLinFactNeighborY="8355"/>
      <dgm:spPr>
        <a:prstGeom prst="round2DiagRect">
          <a:avLst>
            <a:gd name="adj1" fmla="val 29727"/>
            <a:gd name="adj2" fmla="val 0"/>
          </a:avLst>
        </a:prstGeom>
      </dgm:spPr>
      <dgm:extLst>
        <a:ext uri="{E40237B7-FDA0-4F09-8148-C483321AD2D9}">
          <dgm14:cNvPr xmlns:dgm14="http://schemas.microsoft.com/office/drawing/2010/diagram" id="0" name="">
            <a:extLst>
              <a:ext uri="{C183D7F6-B498-43B3-948B-1728B52AA6E4}">
                <adec:decorative xmlns:adec="http://schemas.microsoft.com/office/drawing/2017/decorative" val="1"/>
              </a:ext>
            </a:extLst>
          </dgm14:cNvPr>
        </a:ext>
      </dgm:extLst>
    </dgm:pt>
    <dgm:pt modelId="{8B0C4E6B-8876-41F0-80B1-7BFDE08E9CF3}" type="pres">
      <dgm:prSet presAssocID="{74DFC968-A340-48E7-B91A-D623F029BEDD}" presName="iconRect" presStyleLbl="node1" presStyleIdx="2" presStyleCnt="7" custLinFactNeighborX="9917" custLinFactNeighborY="14562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ooks on shelf"/>
        </a:ext>
      </dgm:extLst>
    </dgm:pt>
    <dgm:pt modelId="{0D5C56DD-8238-448E-B80E-DDDABAB25EB8}" type="pres">
      <dgm:prSet presAssocID="{74DFC968-A340-48E7-B91A-D623F029BEDD}" presName="spaceRect" presStyleCnt="0"/>
      <dgm:spPr/>
    </dgm:pt>
    <dgm:pt modelId="{FE8535EA-B493-4A13-9EA0-E8175F082293}" type="pres">
      <dgm:prSet presAssocID="{74DFC968-A340-48E7-B91A-D623F029BEDD}" presName="textRect" presStyleLbl="revTx" presStyleIdx="2" presStyleCnt="7" custScaleX="96909" custLinFactNeighborX="9387" custLinFactNeighborY="-19392">
        <dgm:presLayoutVars>
          <dgm:chMax val="1"/>
          <dgm:chPref val="1"/>
        </dgm:presLayoutVars>
      </dgm:prSet>
      <dgm:spPr/>
    </dgm:pt>
    <dgm:pt modelId="{C7AABFA6-DDC7-4B7C-A3E7-D332F87C1CCB}" type="pres">
      <dgm:prSet presAssocID="{C6FFDEFF-8A5E-446B-9906-F796077D11AD}" presName="sibTrans" presStyleCnt="0"/>
      <dgm:spPr/>
    </dgm:pt>
    <dgm:pt modelId="{B550E003-20D3-4F9A-8B50-8F8F929ED938}" type="pres">
      <dgm:prSet presAssocID="{10810571-B48D-4877-8D1F-8E179F21D570}" presName="compNode" presStyleCnt="0"/>
      <dgm:spPr/>
    </dgm:pt>
    <dgm:pt modelId="{849A7BE4-C6EB-4336-B9AA-C5123DEF41C9}" type="pres">
      <dgm:prSet presAssocID="{10810571-B48D-4877-8D1F-8E179F21D570}" presName="iconBgRect" presStyleLbl="bgShp" presStyleIdx="3" presStyleCnt="7" custScaleY="97865" custLinFactNeighborX="-10328" custLinFactNeighborY="7579"/>
      <dgm:spPr>
        <a:prstGeom prst="round2DiagRect">
          <a:avLst>
            <a:gd name="adj1" fmla="val 29727"/>
            <a:gd name="adj2" fmla="val 0"/>
          </a:avLst>
        </a:prstGeom>
      </dgm:spPr>
      <dgm:extLst>
        <a:ext uri="{E40237B7-FDA0-4F09-8148-C483321AD2D9}">
          <dgm14:cNvPr xmlns:dgm14="http://schemas.microsoft.com/office/drawing/2010/diagram" id="0" name="">
            <a:extLst>
              <a:ext uri="{C183D7F6-B498-43B3-948B-1728B52AA6E4}">
                <adec:decorative xmlns:adec="http://schemas.microsoft.com/office/drawing/2017/decorative" val="1"/>
              </a:ext>
            </a:extLst>
          </dgm14:cNvPr>
        </a:ext>
      </dgm:extLst>
    </dgm:pt>
    <dgm:pt modelId="{ECF6CD61-A81E-430C-B827-7F58813D927E}" type="pres">
      <dgm:prSet presAssocID="{10810571-B48D-4877-8D1F-8E179F21D570}" presName="iconRect" presStyleLbl="node1" presStyleIdx="3" presStyleCnt="7" custLinFactNeighborX="-17858" custLinFactNeighborY="14562"/>
      <dgm:spPr>
        <a:blipFill>
          <a:blip xmlns:r="http://schemas.openxmlformats.org/officeDocument/2006/relationships"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Explosion"/>
        </a:ext>
      </dgm:extLst>
    </dgm:pt>
    <dgm:pt modelId="{03AF38AE-04E6-43C7-8465-CF03D68CB299}" type="pres">
      <dgm:prSet presAssocID="{10810571-B48D-4877-8D1F-8E179F21D570}" presName="spaceRect" presStyleCnt="0"/>
      <dgm:spPr/>
    </dgm:pt>
    <dgm:pt modelId="{C68699DA-1F9E-4C96-A1A0-83E8CDFA0E38}" type="pres">
      <dgm:prSet presAssocID="{10810571-B48D-4877-8D1F-8E179F21D570}" presName="textRect" presStyleLbl="revTx" presStyleIdx="3" presStyleCnt="7" custScaleX="105467" custLinFactNeighborX="-5425" custLinFactNeighborY="-19392">
        <dgm:presLayoutVars>
          <dgm:chMax val="1"/>
          <dgm:chPref val="1"/>
        </dgm:presLayoutVars>
      </dgm:prSet>
      <dgm:spPr/>
    </dgm:pt>
    <dgm:pt modelId="{A99C8FE9-6BF0-4E03-9BAC-0756D2D4383C}" type="pres">
      <dgm:prSet presAssocID="{3E1C57BA-56DF-4F5E-9C18-6A73EB82C5F3}" presName="sibTrans" presStyleCnt="0"/>
      <dgm:spPr/>
    </dgm:pt>
    <dgm:pt modelId="{AAE69CAA-C6AC-4975-B37E-362C6E034542}" type="pres">
      <dgm:prSet presAssocID="{57AFBE83-AB0A-4BDF-B5F7-94469A204795}" presName="compNode" presStyleCnt="0"/>
      <dgm:spPr/>
    </dgm:pt>
    <dgm:pt modelId="{0D6A2399-5915-4756-B6B8-B9A9B66B2921}" type="pres">
      <dgm:prSet presAssocID="{57AFBE83-AB0A-4BDF-B5F7-94469A204795}" presName="iconBgRect" presStyleLbl="bgShp" presStyleIdx="4" presStyleCnt="7" custLinFactNeighborY="-39734"/>
      <dgm:spPr>
        <a:prstGeom prst="round2DiagRect">
          <a:avLst>
            <a:gd name="adj1" fmla="val 29727"/>
            <a:gd name="adj2" fmla="val 0"/>
          </a:avLst>
        </a:prstGeom>
      </dgm:spPr>
      <dgm:extLst>
        <a:ext uri="{E40237B7-FDA0-4F09-8148-C483321AD2D9}">
          <dgm14:cNvPr xmlns:dgm14="http://schemas.microsoft.com/office/drawing/2010/diagram" id="0" name="">
            <a:extLst>
              <a:ext uri="{C183D7F6-B498-43B3-948B-1728B52AA6E4}">
                <adec:decorative xmlns:adec="http://schemas.microsoft.com/office/drawing/2017/decorative" val="1"/>
              </a:ext>
            </a:extLst>
          </dgm14:cNvPr>
        </a:ext>
      </dgm:extLst>
    </dgm:pt>
    <dgm:pt modelId="{DD874815-26C6-4E04-9BDE-8ECAFE618235}" type="pres">
      <dgm:prSet presAssocID="{57AFBE83-AB0A-4BDF-B5F7-94469A204795}" presName="iconRect" presStyleLbl="node1" presStyleIdx="4" presStyleCnt="7" custLinFactNeighborY="-69250"/>
      <dgm:spPr>
        <a:blipFill rotWithShape="1"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rcRect/>
          <a:stretch>
            <a:fillRect/>
          </a:stretch>
        </a:blipFill>
        <a:ln>
          <a:noFill/>
        </a:ln>
      </dgm:spPr>
    </dgm:pt>
    <dgm:pt modelId="{7A2DCEDD-7A6B-4E7E-9D5A-B41D26217356}" type="pres">
      <dgm:prSet presAssocID="{57AFBE83-AB0A-4BDF-B5F7-94469A204795}" presName="spaceRect" presStyleCnt="0"/>
      <dgm:spPr/>
    </dgm:pt>
    <dgm:pt modelId="{ED6D6149-27D7-4685-ABE4-1C474E9FE905}" type="pres">
      <dgm:prSet presAssocID="{57AFBE83-AB0A-4BDF-B5F7-94469A204795}" presName="textRect" presStyleLbl="revTx" presStyleIdx="4" presStyleCnt="7" custScaleX="112600" custLinFactNeighborX="825" custLinFactNeighborY="-88008">
        <dgm:presLayoutVars>
          <dgm:chMax val="1"/>
          <dgm:chPref val="1"/>
        </dgm:presLayoutVars>
      </dgm:prSet>
      <dgm:spPr/>
    </dgm:pt>
    <dgm:pt modelId="{C8715138-73A4-496A-ADD2-33E13324D7CB}" type="pres">
      <dgm:prSet presAssocID="{6432FF04-A320-416B-87DE-A7065DC78C65}" presName="sibTrans" presStyleCnt="0"/>
      <dgm:spPr/>
    </dgm:pt>
    <dgm:pt modelId="{3CF7D99A-3BAF-4914-B2AC-6BE2E921BF03}" type="pres">
      <dgm:prSet presAssocID="{41189515-4B03-4496-88EA-E34CB652FF2E}" presName="compNode" presStyleCnt="0"/>
      <dgm:spPr/>
    </dgm:pt>
    <dgm:pt modelId="{FFF26B21-9310-454D-9EE0-AB8263AA68A0}" type="pres">
      <dgm:prSet presAssocID="{41189515-4B03-4496-88EA-E34CB652FF2E}" presName="iconBgRect" presStyleLbl="bgShp" presStyleIdx="5" presStyleCnt="7" custLinFactNeighborY="-41180"/>
      <dgm:spPr>
        <a:prstGeom prst="round2DiagRect">
          <a:avLst>
            <a:gd name="adj1" fmla="val 29727"/>
            <a:gd name="adj2" fmla="val 0"/>
          </a:avLst>
        </a:prstGeom>
      </dgm:spPr>
      <dgm:extLst>
        <a:ext uri="{E40237B7-FDA0-4F09-8148-C483321AD2D9}">
          <dgm14:cNvPr xmlns:dgm14="http://schemas.microsoft.com/office/drawing/2010/diagram" id="0" name="">
            <a:extLst>
              <a:ext uri="{C183D7F6-B498-43B3-948B-1728B52AA6E4}">
                <adec:decorative xmlns:adec="http://schemas.microsoft.com/office/drawing/2017/decorative" val="1"/>
              </a:ext>
            </a:extLst>
          </dgm14:cNvPr>
        </a:ext>
      </dgm:extLst>
    </dgm:pt>
    <dgm:pt modelId="{7A0E93A7-47CD-4464-8685-FA3DB4D00832}" type="pres">
      <dgm:prSet presAssocID="{41189515-4B03-4496-88EA-E34CB652FF2E}" presName="iconRect" presStyleLbl="node1" presStyleIdx="5" presStyleCnt="7" custLinFactNeighborY="-69250"/>
      <dgm:spPr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ooks"/>
        </a:ext>
      </dgm:extLst>
    </dgm:pt>
    <dgm:pt modelId="{9EABE5FA-98D3-4690-90B3-B4A215FFF766}" type="pres">
      <dgm:prSet presAssocID="{41189515-4B03-4496-88EA-E34CB652FF2E}" presName="spaceRect" presStyleCnt="0"/>
      <dgm:spPr/>
    </dgm:pt>
    <dgm:pt modelId="{8FE5D28A-932E-46B9-AA42-1875C5BD0B96}" type="pres">
      <dgm:prSet presAssocID="{41189515-4B03-4496-88EA-E34CB652FF2E}" presName="textRect" presStyleLbl="revTx" presStyleIdx="5" presStyleCnt="7" custScaleX="93600" custLinFactNeighborX="825" custLinFactNeighborY="-88008">
        <dgm:presLayoutVars>
          <dgm:chMax val="1"/>
          <dgm:chPref val="1"/>
        </dgm:presLayoutVars>
      </dgm:prSet>
      <dgm:spPr/>
    </dgm:pt>
    <dgm:pt modelId="{F19C9876-2739-476F-97EA-FA92D5CDFD1F}" type="pres">
      <dgm:prSet presAssocID="{3FF839CC-0305-49E0-B437-5392DC972D71}" presName="sibTrans" presStyleCnt="0"/>
      <dgm:spPr/>
    </dgm:pt>
    <dgm:pt modelId="{2583399A-A0B5-4B73-AC05-23394A536F44}" type="pres">
      <dgm:prSet presAssocID="{2277F848-78B9-47CD-A677-307400D361B6}" presName="compNode" presStyleCnt="0"/>
      <dgm:spPr/>
    </dgm:pt>
    <dgm:pt modelId="{95AC5007-5441-4D1C-B0CC-1883282462B7}" type="pres">
      <dgm:prSet presAssocID="{2277F848-78B9-47CD-A677-307400D361B6}" presName="iconBgRect" presStyleLbl="bgShp" presStyleIdx="6" presStyleCnt="7" custLinFactNeighborY="-44022"/>
      <dgm:spPr>
        <a:prstGeom prst="round2DiagRect">
          <a:avLst>
            <a:gd name="adj1" fmla="val 29727"/>
            <a:gd name="adj2" fmla="val 0"/>
          </a:avLst>
        </a:prstGeom>
      </dgm:spPr>
      <dgm:extLst>
        <a:ext uri="{E40237B7-FDA0-4F09-8148-C483321AD2D9}">
          <dgm14:cNvPr xmlns:dgm14="http://schemas.microsoft.com/office/drawing/2010/diagram" id="0" name="">
            <a:extLst>
              <a:ext uri="{C183D7F6-B498-43B3-948B-1728B52AA6E4}">
                <adec:decorative xmlns:adec="http://schemas.microsoft.com/office/drawing/2017/decorative" val="1"/>
              </a:ext>
            </a:extLst>
          </dgm14:cNvPr>
        </a:ext>
      </dgm:extLst>
    </dgm:pt>
    <dgm:pt modelId="{5AD5CC39-4783-482C-8784-49234F7F27FD}" type="pres">
      <dgm:prSet presAssocID="{2277F848-78B9-47CD-A677-307400D361B6}" presName="iconRect" presStyleLbl="node1" presStyleIdx="6" presStyleCnt="7" custLinFactNeighborY="-72628"/>
      <dgm:spPr>
        <a:blipFill rotWithShape="1">
          <a:blip xmlns:r="http://schemas.openxmlformats.org/officeDocument/2006/relationships"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rcRect/>
          <a:stretch>
            <a:fillRect/>
          </a:stretch>
        </a:blipFill>
        <a:ln>
          <a:noFill/>
        </a:ln>
      </dgm:spPr>
    </dgm:pt>
    <dgm:pt modelId="{66AE3EA1-AE8B-47EC-AA92-F454D8F30C3F}" type="pres">
      <dgm:prSet presAssocID="{2277F848-78B9-47CD-A677-307400D361B6}" presName="spaceRect" presStyleCnt="0"/>
      <dgm:spPr/>
    </dgm:pt>
    <dgm:pt modelId="{9A71C9A9-28AD-41EF-A6D0-098C45C3D8A8}" type="pres">
      <dgm:prSet presAssocID="{2277F848-78B9-47CD-A677-307400D361B6}" presName="textRect" presStyleLbl="revTx" presStyleIdx="6" presStyleCnt="7" custScaleX="104383" custLinFactNeighborX="825" custLinFactNeighborY="-88008">
        <dgm:presLayoutVars>
          <dgm:chMax val="1"/>
          <dgm:chPref val="1"/>
        </dgm:presLayoutVars>
      </dgm:prSet>
      <dgm:spPr/>
    </dgm:pt>
  </dgm:ptLst>
  <dgm:cxnLst>
    <dgm:cxn modelId="{29C16322-DA5C-46E3-B4D4-0BD689B1685D}" srcId="{960E99F4-3F8F-445B-BC6C-187B3DC31DE0}" destId="{10810571-B48D-4877-8D1F-8E179F21D570}" srcOrd="3" destOrd="0" parTransId="{5B916770-BED9-46A0-BFF4-501FDCBE3B89}" sibTransId="{3E1C57BA-56DF-4F5E-9C18-6A73EB82C5F3}"/>
    <dgm:cxn modelId="{D1CBE924-AFEA-4E7D-840E-11568E13DDCC}" type="presOf" srcId="{960E99F4-3F8F-445B-BC6C-187B3DC31DE0}" destId="{6FCBABDE-5F0A-4467-8447-7F2F5DAFB76A}" srcOrd="0" destOrd="0" presId="urn:microsoft.com/office/officeart/2018/5/layout/IconLeafLabelList"/>
    <dgm:cxn modelId="{D445EF2A-E7A2-48F0-83F2-5FC4369EFDDE}" type="presOf" srcId="{2277F848-78B9-47CD-A677-307400D361B6}" destId="{9A71C9A9-28AD-41EF-A6D0-098C45C3D8A8}" srcOrd="0" destOrd="0" presId="urn:microsoft.com/office/officeart/2018/5/layout/IconLeafLabelList"/>
    <dgm:cxn modelId="{62A2185D-0656-4D63-941F-F9CAFD007523}" type="presOf" srcId="{10810571-B48D-4877-8D1F-8E179F21D570}" destId="{C68699DA-1F9E-4C96-A1A0-83E8CDFA0E38}" srcOrd="0" destOrd="0" presId="urn:microsoft.com/office/officeart/2018/5/layout/IconLeafLabelList"/>
    <dgm:cxn modelId="{7DC36B4B-9588-4282-890B-FC83E2B54FCB}" srcId="{960E99F4-3F8F-445B-BC6C-187B3DC31DE0}" destId="{41189515-4B03-4496-88EA-E34CB652FF2E}" srcOrd="5" destOrd="0" parTransId="{440DE1B3-75FB-42B7-AA9A-75940FEF5F34}" sibTransId="{3FF839CC-0305-49E0-B437-5392DC972D71}"/>
    <dgm:cxn modelId="{F49FF675-1CAE-4FE6-A8B9-32F39E7F978B}" type="presOf" srcId="{41189515-4B03-4496-88EA-E34CB652FF2E}" destId="{8FE5D28A-932E-46B9-AA42-1875C5BD0B96}" srcOrd="0" destOrd="0" presId="urn:microsoft.com/office/officeart/2018/5/layout/IconLeafLabelList"/>
    <dgm:cxn modelId="{42E3BB80-B855-4C78-BB15-139D4E58FF52}" type="presOf" srcId="{74DFC968-A340-48E7-B91A-D623F029BEDD}" destId="{FE8535EA-B493-4A13-9EA0-E8175F082293}" srcOrd="0" destOrd="0" presId="urn:microsoft.com/office/officeart/2018/5/layout/IconLeafLabelList"/>
    <dgm:cxn modelId="{B0F93190-62C4-4A86-8FBB-E6FC27FD7E83}" srcId="{960E99F4-3F8F-445B-BC6C-187B3DC31DE0}" destId="{2277F848-78B9-47CD-A677-307400D361B6}" srcOrd="6" destOrd="0" parTransId="{8D1B27A0-4CEF-4C35-91F9-EAAF922FE19F}" sibTransId="{EFBF2BF3-9FE7-4B0F-9081-AED53F700B72}"/>
    <dgm:cxn modelId="{02D28DA3-90E8-4F4C-9234-E62A3EF14A8B}" srcId="{960E99F4-3F8F-445B-BC6C-187B3DC31DE0}" destId="{74DFC968-A340-48E7-B91A-D623F029BEDD}" srcOrd="2" destOrd="0" parTransId="{0BAADF06-1634-4CB3-A575-458F1E52C478}" sibTransId="{C6FFDEFF-8A5E-446B-9906-F796077D11AD}"/>
    <dgm:cxn modelId="{484CEAA3-16FC-4D6D-834A-574D4A0BB90D}" srcId="{960E99F4-3F8F-445B-BC6C-187B3DC31DE0}" destId="{57AFBE83-AB0A-4BDF-B5F7-94469A204795}" srcOrd="4" destOrd="0" parTransId="{54B354DB-1CD0-414A-9CBF-8E5112966D1F}" sibTransId="{6432FF04-A320-416B-87DE-A7065DC78C65}"/>
    <dgm:cxn modelId="{AAEF01D2-0E53-495E-8495-94EB91F2916E}" srcId="{960E99F4-3F8F-445B-BC6C-187B3DC31DE0}" destId="{002DF862-0E0C-42EB-BA7A-C27C996EF204}" srcOrd="0" destOrd="0" parTransId="{2D733AA7-A0E5-459A-B5A7-C7EF9CF4C923}" sibTransId="{A4ADC9CD-5AE8-43EC-8B90-6CE20E9C8BD6}"/>
    <dgm:cxn modelId="{DD02CADD-6E4B-4D75-80F6-561B7C3232A7}" type="presOf" srcId="{5FF32884-037E-4A59-B027-0EF172D9E392}" destId="{5EAF4CDA-F684-4EE2-9837-FEA6ACC8E126}" srcOrd="0" destOrd="0" presId="urn:microsoft.com/office/officeart/2018/5/layout/IconLeafLabelList"/>
    <dgm:cxn modelId="{FC6953DF-4485-4AC7-81E1-F3EA77177F02}" srcId="{960E99F4-3F8F-445B-BC6C-187B3DC31DE0}" destId="{5FF32884-037E-4A59-B027-0EF172D9E392}" srcOrd="1" destOrd="0" parTransId="{FBD3B190-F922-4A97-9C8E-02564A00A7CC}" sibTransId="{DCF22166-33F3-4441-B29A-0162EF44C953}"/>
    <dgm:cxn modelId="{A71F47E4-393F-4FE8-8760-E2E202E59443}" type="presOf" srcId="{002DF862-0E0C-42EB-BA7A-C27C996EF204}" destId="{44D22C9C-ABA1-4826-9B4B-3EB44B85CC42}" srcOrd="0" destOrd="0" presId="urn:microsoft.com/office/officeart/2018/5/layout/IconLeafLabelList"/>
    <dgm:cxn modelId="{CD515BF6-195E-40C5-9D6F-AEFCEB9C087B}" type="presOf" srcId="{57AFBE83-AB0A-4BDF-B5F7-94469A204795}" destId="{ED6D6149-27D7-4685-ABE4-1C474E9FE905}" srcOrd="0" destOrd="0" presId="urn:microsoft.com/office/officeart/2018/5/layout/IconLeafLabelList"/>
    <dgm:cxn modelId="{D590D72E-27F5-48CC-9B78-504D6344504B}" type="presParOf" srcId="{6FCBABDE-5F0A-4467-8447-7F2F5DAFB76A}" destId="{5D5607EB-4888-4DAC-B2F3-6F600B0135D5}" srcOrd="0" destOrd="0" presId="urn:microsoft.com/office/officeart/2018/5/layout/IconLeafLabelList"/>
    <dgm:cxn modelId="{EAC723E0-A750-4D9A-AE4E-5F011F5C41D9}" type="presParOf" srcId="{5D5607EB-4888-4DAC-B2F3-6F600B0135D5}" destId="{77E17EA9-30A2-4016-9A40-27A3AFE4FF96}" srcOrd="0" destOrd="0" presId="urn:microsoft.com/office/officeart/2018/5/layout/IconLeafLabelList"/>
    <dgm:cxn modelId="{88B7535F-A44B-4888-B1B2-07631B1D211D}" type="presParOf" srcId="{5D5607EB-4888-4DAC-B2F3-6F600B0135D5}" destId="{62287DE2-B3B8-40F4-BA48-157F5C433C42}" srcOrd="1" destOrd="0" presId="urn:microsoft.com/office/officeart/2018/5/layout/IconLeafLabelList"/>
    <dgm:cxn modelId="{CF1F8BE0-D3B8-4689-82D2-0E2EA0D644D3}" type="presParOf" srcId="{5D5607EB-4888-4DAC-B2F3-6F600B0135D5}" destId="{7B028BBD-CCDD-4128-B1E8-D830A9F4D11D}" srcOrd="2" destOrd="0" presId="urn:microsoft.com/office/officeart/2018/5/layout/IconLeafLabelList"/>
    <dgm:cxn modelId="{2E50900D-37CB-49C7-AC31-E80E44B90C65}" type="presParOf" srcId="{5D5607EB-4888-4DAC-B2F3-6F600B0135D5}" destId="{44D22C9C-ABA1-4826-9B4B-3EB44B85CC42}" srcOrd="3" destOrd="0" presId="urn:microsoft.com/office/officeart/2018/5/layout/IconLeafLabelList"/>
    <dgm:cxn modelId="{102E530B-B044-4D20-9964-86A53606A373}" type="presParOf" srcId="{6FCBABDE-5F0A-4467-8447-7F2F5DAFB76A}" destId="{8E90C170-F697-4180-9C48-BE15892453C2}" srcOrd="1" destOrd="0" presId="urn:microsoft.com/office/officeart/2018/5/layout/IconLeafLabelList"/>
    <dgm:cxn modelId="{3D0095B3-67BD-43F5-B3DE-8594CF015C5E}" type="presParOf" srcId="{6FCBABDE-5F0A-4467-8447-7F2F5DAFB76A}" destId="{AA2E2095-2F05-45D5-B5A6-8EF7EFE1E8D4}" srcOrd="2" destOrd="0" presId="urn:microsoft.com/office/officeart/2018/5/layout/IconLeafLabelList"/>
    <dgm:cxn modelId="{B20C9F52-C8DA-424A-AD36-6443A2545EA3}" type="presParOf" srcId="{AA2E2095-2F05-45D5-B5A6-8EF7EFE1E8D4}" destId="{1AE83F36-B8B3-4F3D-B64A-F13A8CB17BEE}" srcOrd="0" destOrd="0" presId="urn:microsoft.com/office/officeart/2018/5/layout/IconLeafLabelList"/>
    <dgm:cxn modelId="{655BC098-B3FC-44DC-95FC-A9226E99CEE2}" type="presParOf" srcId="{AA2E2095-2F05-45D5-B5A6-8EF7EFE1E8D4}" destId="{91D6739D-3ACF-4E4E-A181-25F09702D85A}" srcOrd="1" destOrd="0" presId="urn:microsoft.com/office/officeart/2018/5/layout/IconLeafLabelList"/>
    <dgm:cxn modelId="{DD6E5598-3781-4393-96D2-EAEC0FBE6CE6}" type="presParOf" srcId="{AA2E2095-2F05-45D5-B5A6-8EF7EFE1E8D4}" destId="{19B995AD-F20F-454E-B709-4A9793F9EB50}" srcOrd="2" destOrd="0" presId="urn:microsoft.com/office/officeart/2018/5/layout/IconLeafLabelList"/>
    <dgm:cxn modelId="{268EB968-B355-411D-8816-29765AAA2D9A}" type="presParOf" srcId="{AA2E2095-2F05-45D5-B5A6-8EF7EFE1E8D4}" destId="{5EAF4CDA-F684-4EE2-9837-FEA6ACC8E126}" srcOrd="3" destOrd="0" presId="urn:microsoft.com/office/officeart/2018/5/layout/IconLeafLabelList"/>
    <dgm:cxn modelId="{B6013017-2A60-495F-93ED-B84FC32A1C35}" type="presParOf" srcId="{6FCBABDE-5F0A-4467-8447-7F2F5DAFB76A}" destId="{0B8951A7-79C1-420E-B179-D70E745A4AC6}" srcOrd="3" destOrd="0" presId="urn:microsoft.com/office/officeart/2018/5/layout/IconLeafLabelList"/>
    <dgm:cxn modelId="{479B38BD-8FA9-47DB-9D99-9596446CF90D}" type="presParOf" srcId="{6FCBABDE-5F0A-4467-8447-7F2F5DAFB76A}" destId="{11B47B51-A18C-41A8-AEF4-BB12AA76E55B}" srcOrd="4" destOrd="0" presId="urn:microsoft.com/office/officeart/2018/5/layout/IconLeafLabelList"/>
    <dgm:cxn modelId="{C5357C39-86FC-40D8-B25C-B1A00628F5CA}" type="presParOf" srcId="{11B47B51-A18C-41A8-AEF4-BB12AA76E55B}" destId="{E98D5649-8279-4E36-B275-F9E7B6FCFDD5}" srcOrd="0" destOrd="0" presId="urn:microsoft.com/office/officeart/2018/5/layout/IconLeafLabelList"/>
    <dgm:cxn modelId="{D0BCF8F8-17DD-4F4D-ACDB-9C2DFD89A433}" type="presParOf" srcId="{11B47B51-A18C-41A8-AEF4-BB12AA76E55B}" destId="{8B0C4E6B-8876-41F0-80B1-7BFDE08E9CF3}" srcOrd="1" destOrd="0" presId="urn:microsoft.com/office/officeart/2018/5/layout/IconLeafLabelList"/>
    <dgm:cxn modelId="{7298E63C-B302-4FBB-9763-D4C827C67757}" type="presParOf" srcId="{11B47B51-A18C-41A8-AEF4-BB12AA76E55B}" destId="{0D5C56DD-8238-448E-B80E-DDDABAB25EB8}" srcOrd="2" destOrd="0" presId="urn:microsoft.com/office/officeart/2018/5/layout/IconLeafLabelList"/>
    <dgm:cxn modelId="{9640300D-B2CE-41E2-9D02-6A31A7AAD806}" type="presParOf" srcId="{11B47B51-A18C-41A8-AEF4-BB12AA76E55B}" destId="{FE8535EA-B493-4A13-9EA0-E8175F082293}" srcOrd="3" destOrd="0" presId="urn:microsoft.com/office/officeart/2018/5/layout/IconLeafLabelList"/>
    <dgm:cxn modelId="{6CB6F36E-F703-4F11-B2E4-76C8A8B219CB}" type="presParOf" srcId="{6FCBABDE-5F0A-4467-8447-7F2F5DAFB76A}" destId="{C7AABFA6-DDC7-4B7C-A3E7-D332F87C1CCB}" srcOrd="5" destOrd="0" presId="urn:microsoft.com/office/officeart/2018/5/layout/IconLeafLabelList"/>
    <dgm:cxn modelId="{A8C2881E-1E28-4B6B-AD63-80B1C03B05BE}" type="presParOf" srcId="{6FCBABDE-5F0A-4467-8447-7F2F5DAFB76A}" destId="{B550E003-20D3-4F9A-8B50-8F8F929ED938}" srcOrd="6" destOrd="0" presId="urn:microsoft.com/office/officeart/2018/5/layout/IconLeafLabelList"/>
    <dgm:cxn modelId="{E2BF9C4E-D1A9-4AE0-808F-121A0215475C}" type="presParOf" srcId="{B550E003-20D3-4F9A-8B50-8F8F929ED938}" destId="{849A7BE4-C6EB-4336-B9AA-C5123DEF41C9}" srcOrd="0" destOrd="0" presId="urn:microsoft.com/office/officeart/2018/5/layout/IconLeafLabelList"/>
    <dgm:cxn modelId="{12F6A674-5734-43C4-AE2F-D5F5B30080CC}" type="presParOf" srcId="{B550E003-20D3-4F9A-8B50-8F8F929ED938}" destId="{ECF6CD61-A81E-430C-B827-7F58813D927E}" srcOrd="1" destOrd="0" presId="urn:microsoft.com/office/officeart/2018/5/layout/IconLeafLabelList"/>
    <dgm:cxn modelId="{8C4D16AB-9A87-4750-971B-6380DF132E67}" type="presParOf" srcId="{B550E003-20D3-4F9A-8B50-8F8F929ED938}" destId="{03AF38AE-04E6-43C7-8465-CF03D68CB299}" srcOrd="2" destOrd="0" presId="urn:microsoft.com/office/officeart/2018/5/layout/IconLeafLabelList"/>
    <dgm:cxn modelId="{A8B2E0CF-9F72-48AF-B72D-314B8ED157E1}" type="presParOf" srcId="{B550E003-20D3-4F9A-8B50-8F8F929ED938}" destId="{C68699DA-1F9E-4C96-A1A0-83E8CDFA0E38}" srcOrd="3" destOrd="0" presId="urn:microsoft.com/office/officeart/2018/5/layout/IconLeafLabelList"/>
    <dgm:cxn modelId="{C26395D5-E0CE-441A-8874-2C6F62D4DA8F}" type="presParOf" srcId="{6FCBABDE-5F0A-4467-8447-7F2F5DAFB76A}" destId="{A99C8FE9-6BF0-4E03-9BAC-0756D2D4383C}" srcOrd="7" destOrd="0" presId="urn:microsoft.com/office/officeart/2018/5/layout/IconLeafLabelList"/>
    <dgm:cxn modelId="{88C8037F-BDE9-4888-B973-2155F7033F09}" type="presParOf" srcId="{6FCBABDE-5F0A-4467-8447-7F2F5DAFB76A}" destId="{AAE69CAA-C6AC-4975-B37E-362C6E034542}" srcOrd="8" destOrd="0" presId="urn:microsoft.com/office/officeart/2018/5/layout/IconLeafLabelList"/>
    <dgm:cxn modelId="{4329CEDA-3691-4096-AB42-0FB9D907C950}" type="presParOf" srcId="{AAE69CAA-C6AC-4975-B37E-362C6E034542}" destId="{0D6A2399-5915-4756-B6B8-B9A9B66B2921}" srcOrd="0" destOrd="0" presId="urn:microsoft.com/office/officeart/2018/5/layout/IconLeafLabelList"/>
    <dgm:cxn modelId="{675D035B-2121-42DA-BD96-04CB32C6DBB9}" type="presParOf" srcId="{AAE69CAA-C6AC-4975-B37E-362C6E034542}" destId="{DD874815-26C6-4E04-9BDE-8ECAFE618235}" srcOrd="1" destOrd="0" presId="urn:microsoft.com/office/officeart/2018/5/layout/IconLeafLabelList"/>
    <dgm:cxn modelId="{656D94DE-131C-4B3E-A7C6-3AF0FA69998C}" type="presParOf" srcId="{AAE69CAA-C6AC-4975-B37E-362C6E034542}" destId="{7A2DCEDD-7A6B-4E7E-9D5A-B41D26217356}" srcOrd="2" destOrd="0" presId="urn:microsoft.com/office/officeart/2018/5/layout/IconLeafLabelList"/>
    <dgm:cxn modelId="{B6EBCDFB-9B4A-4CE7-AD70-F77F13EC5152}" type="presParOf" srcId="{AAE69CAA-C6AC-4975-B37E-362C6E034542}" destId="{ED6D6149-27D7-4685-ABE4-1C474E9FE905}" srcOrd="3" destOrd="0" presId="urn:microsoft.com/office/officeart/2018/5/layout/IconLeafLabelList"/>
    <dgm:cxn modelId="{A7501236-9BE3-44E8-8A5F-FB229A4CDC3C}" type="presParOf" srcId="{6FCBABDE-5F0A-4467-8447-7F2F5DAFB76A}" destId="{C8715138-73A4-496A-ADD2-33E13324D7CB}" srcOrd="9" destOrd="0" presId="urn:microsoft.com/office/officeart/2018/5/layout/IconLeafLabelList"/>
    <dgm:cxn modelId="{4286085D-A10F-4B36-BFB1-EAC724B5A2E7}" type="presParOf" srcId="{6FCBABDE-5F0A-4467-8447-7F2F5DAFB76A}" destId="{3CF7D99A-3BAF-4914-B2AC-6BE2E921BF03}" srcOrd="10" destOrd="0" presId="urn:microsoft.com/office/officeart/2018/5/layout/IconLeafLabelList"/>
    <dgm:cxn modelId="{9E36CE40-43A8-4567-8774-F2BBD94AC43F}" type="presParOf" srcId="{3CF7D99A-3BAF-4914-B2AC-6BE2E921BF03}" destId="{FFF26B21-9310-454D-9EE0-AB8263AA68A0}" srcOrd="0" destOrd="0" presId="urn:microsoft.com/office/officeart/2018/5/layout/IconLeafLabelList"/>
    <dgm:cxn modelId="{3150C530-A97A-4D4F-B639-072F97E04C3F}" type="presParOf" srcId="{3CF7D99A-3BAF-4914-B2AC-6BE2E921BF03}" destId="{7A0E93A7-47CD-4464-8685-FA3DB4D00832}" srcOrd="1" destOrd="0" presId="urn:microsoft.com/office/officeart/2018/5/layout/IconLeafLabelList"/>
    <dgm:cxn modelId="{A94C77AA-BC3D-499F-B838-FF71DA5B396E}" type="presParOf" srcId="{3CF7D99A-3BAF-4914-B2AC-6BE2E921BF03}" destId="{9EABE5FA-98D3-4690-90B3-B4A215FFF766}" srcOrd="2" destOrd="0" presId="urn:microsoft.com/office/officeart/2018/5/layout/IconLeafLabelList"/>
    <dgm:cxn modelId="{690CB576-5D77-43EC-B81F-7D5914A6968E}" type="presParOf" srcId="{3CF7D99A-3BAF-4914-B2AC-6BE2E921BF03}" destId="{8FE5D28A-932E-46B9-AA42-1875C5BD0B96}" srcOrd="3" destOrd="0" presId="urn:microsoft.com/office/officeart/2018/5/layout/IconLeafLabelList"/>
    <dgm:cxn modelId="{9B1FC99C-A7BC-4097-90C4-9CEC003AABB4}" type="presParOf" srcId="{6FCBABDE-5F0A-4467-8447-7F2F5DAFB76A}" destId="{F19C9876-2739-476F-97EA-FA92D5CDFD1F}" srcOrd="11" destOrd="0" presId="urn:microsoft.com/office/officeart/2018/5/layout/IconLeafLabelList"/>
    <dgm:cxn modelId="{13DA6E02-43E4-44EE-8404-6D4E4AAA0F99}" type="presParOf" srcId="{6FCBABDE-5F0A-4467-8447-7F2F5DAFB76A}" destId="{2583399A-A0B5-4B73-AC05-23394A536F44}" srcOrd="12" destOrd="0" presId="urn:microsoft.com/office/officeart/2018/5/layout/IconLeafLabelList"/>
    <dgm:cxn modelId="{108C80BF-4CAD-4022-8755-E6F98F55FC2D}" type="presParOf" srcId="{2583399A-A0B5-4B73-AC05-23394A536F44}" destId="{95AC5007-5441-4D1C-B0CC-1883282462B7}" srcOrd="0" destOrd="0" presId="urn:microsoft.com/office/officeart/2018/5/layout/IconLeafLabelList"/>
    <dgm:cxn modelId="{D8346E35-8DEE-41A1-B421-3823985E4275}" type="presParOf" srcId="{2583399A-A0B5-4B73-AC05-23394A536F44}" destId="{5AD5CC39-4783-482C-8784-49234F7F27FD}" srcOrd="1" destOrd="0" presId="urn:microsoft.com/office/officeart/2018/5/layout/IconLeafLabelList"/>
    <dgm:cxn modelId="{51E25382-E756-4AFB-BADE-8B120E9B64F8}" type="presParOf" srcId="{2583399A-A0B5-4B73-AC05-23394A536F44}" destId="{66AE3EA1-AE8B-47EC-AA92-F454D8F30C3F}" srcOrd="2" destOrd="0" presId="urn:microsoft.com/office/officeart/2018/5/layout/IconLeafLabelList"/>
    <dgm:cxn modelId="{409169DE-3057-4124-8321-F8DDF8E3948F}" type="presParOf" srcId="{2583399A-A0B5-4B73-AC05-23394A536F44}" destId="{9A71C9A9-28AD-41EF-A6D0-098C45C3D8A8}" srcOrd="3" destOrd="0" presId="urn:microsoft.com/office/officeart/2018/5/layout/IconLeaf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A05E715-11D5-48AE-AA93-77A4F91088DB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8188838-7415-4001-8018-B8E0AC9E6CB6}">
      <dgm:prSet custT="1"/>
      <dgm:spPr/>
      <dgm:t>
        <a:bodyPr/>
        <a:lstStyle/>
        <a:p>
          <a:r>
            <a:rPr lang="en-US" sz="2200" dirty="0">
              <a:latin typeface="Franklin Gothic Book" panose="020B0503020102020204" pitchFamily="34" charset="0"/>
            </a:rPr>
            <a:t>Objective: </a:t>
          </a:r>
          <a:r>
            <a:rPr lang="en-US" sz="2200" dirty="0">
              <a:solidFill>
                <a:schemeClr val="tx1"/>
              </a:solidFill>
              <a:highlight>
                <a:srgbClr val="FFFF00"/>
              </a:highlight>
              <a:latin typeface="Franklin Gothic Book" panose="020B0503020102020204" pitchFamily="34" charset="0"/>
            </a:rPr>
            <a:t>[</a:t>
          </a:r>
          <a:r>
            <a:rPr lang="en-US" sz="2200" dirty="0">
              <a:highlight>
                <a:srgbClr val="FFFF00"/>
              </a:highlight>
              <a:latin typeface="Franklin Gothic Book" panose="020B0503020102020204" pitchFamily="34" charset="0"/>
            </a:rPr>
            <a:t>Proposed Objective</a:t>
          </a:r>
          <a:r>
            <a:rPr lang="en-US" sz="2200" dirty="0">
              <a:solidFill>
                <a:schemeClr val="tx1"/>
              </a:solidFill>
              <a:highlight>
                <a:srgbClr val="FFFF00"/>
              </a:highlight>
              <a:latin typeface="Franklin Gothic Book" panose="020B0503020102020204" pitchFamily="34" charset="0"/>
            </a:rPr>
            <a:t>]</a:t>
          </a:r>
        </a:p>
      </dgm:t>
    </dgm:pt>
    <dgm:pt modelId="{8E84A9B7-CEE3-4179-825B-78D57612B48E}" type="parTrans" cxnId="{299CC738-ABD0-47B9-A254-6E487B877848}">
      <dgm:prSet/>
      <dgm:spPr/>
      <dgm:t>
        <a:bodyPr/>
        <a:lstStyle/>
        <a:p>
          <a:endParaRPr lang="en-US"/>
        </a:p>
      </dgm:t>
    </dgm:pt>
    <dgm:pt modelId="{B59F9188-E18D-43FC-8C15-06CC157637A8}" type="sibTrans" cxnId="{299CC738-ABD0-47B9-A254-6E487B877848}">
      <dgm:prSet/>
      <dgm:spPr/>
      <dgm:t>
        <a:bodyPr/>
        <a:lstStyle/>
        <a:p>
          <a:endParaRPr lang="en-US"/>
        </a:p>
      </dgm:t>
    </dgm:pt>
    <dgm:pt modelId="{3B080ED0-4AAC-43FE-B679-D537BE00B7F1}">
      <dgm:prSet custT="1"/>
      <dgm:spPr/>
      <dgm:t>
        <a:bodyPr/>
        <a:lstStyle/>
        <a:p>
          <a:r>
            <a:rPr lang="en-US" sz="2200" dirty="0">
              <a:solidFill>
                <a:srgbClr val="333333"/>
              </a:solidFill>
              <a:latin typeface="Franklin Gothic Book" panose="020B0503020102020204" pitchFamily="34" charset="0"/>
            </a:rPr>
            <a:t>Aligns to: </a:t>
          </a:r>
          <a:r>
            <a:rPr lang="en-US" sz="2200" dirty="0">
              <a:solidFill>
                <a:srgbClr val="333333"/>
              </a:solidFill>
              <a:highlight>
                <a:srgbClr val="FFFF00"/>
              </a:highlight>
              <a:latin typeface="Franklin Gothic Book" panose="020B0503020102020204" pitchFamily="34" charset="0"/>
            </a:rPr>
            <a:t>[Capability]</a:t>
          </a:r>
        </a:p>
      </dgm:t>
    </dgm:pt>
    <dgm:pt modelId="{FB7D6AD3-E171-42A2-9DC7-073D0FF5C85E}" type="sibTrans" cxnId="{D323DE0B-99D6-464F-8D4B-CFB55135B304}">
      <dgm:prSet/>
      <dgm:spPr/>
      <dgm:t>
        <a:bodyPr/>
        <a:lstStyle/>
        <a:p>
          <a:endParaRPr lang="en-US"/>
        </a:p>
      </dgm:t>
    </dgm:pt>
    <dgm:pt modelId="{E6F24F48-60AB-4D61-AFC9-967A3898D069}" type="parTrans" cxnId="{D323DE0B-99D6-464F-8D4B-CFB55135B304}">
      <dgm:prSet/>
      <dgm:spPr/>
      <dgm:t>
        <a:bodyPr/>
        <a:lstStyle/>
        <a:p>
          <a:endParaRPr lang="en-US"/>
        </a:p>
      </dgm:t>
    </dgm:pt>
    <dgm:pt modelId="{6259760E-DED2-408F-B629-7A424D422A6B}">
      <dgm:prSet custT="1"/>
      <dgm:spPr/>
      <dgm:t>
        <a:bodyPr/>
        <a:lstStyle/>
        <a:p>
          <a:r>
            <a:rPr lang="en-US" sz="2200" dirty="0">
              <a:latin typeface="Franklin Gothic Book" panose="020B0503020102020204" pitchFamily="34" charset="0"/>
            </a:rPr>
            <a:t>Objective: </a:t>
          </a:r>
          <a:r>
            <a:rPr lang="en-US" sz="2200" dirty="0">
              <a:solidFill>
                <a:schemeClr val="tx1"/>
              </a:solidFill>
              <a:highlight>
                <a:srgbClr val="FFFF00"/>
              </a:highlight>
              <a:latin typeface="Franklin Gothic Book" panose="020B0503020102020204" pitchFamily="34" charset="0"/>
            </a:rPr>
            <a:t>[</a:t>
          </a:r>
          <a:r>
            <a:rPr lang="en-US" sz="2200" dirty="0">
              <a:highlight>
                <a:srgbClr val="FFFF00"/>
              </a:highlight>
              <a:latin typeface="Franklin Gothic Book" panose="020B0503020102020204" pitchFamily="34" charset="0"/>
            </a:rPr>
            <a:t>Proposed Objective</a:t>
          </a:r>
          <a:r>
            <a:rPr lang="en-US" sz="2200" dirty="0">
              <a:solidFill>
                <a:schemeClr val="tx1"/>
              </a:solidFill>
              <a:highlight>
                <a:srgbClr val="FFFF00"/>
              </a:highlight>
              <a:latin typeface="Franklin Gothic Book" panose="020B0503020102020204" pitchFamily="34" charset="0"/>
            </a:rPr>
            <a:t>]</a:t>
          </a:r>
        </a:p>
      </dgm:t>
    </dgm:pt>
    <dgm:pt modelId="{674DE1BB-C299-4478-A206-B11BF4114747}" type="parTrans" cxnId="{58B6B39D-C7B0-4852-BF53-61C5BB2A5C1C}">
      <dgm:prSet/>
      <dgm:spPr/>
      <dgm:t>
        <a:bodyPr/>
        <a:lstStyle/>
        <a:p>
          <a:endParaRPr lang="en-US"/>
        </a:p>
      </dgm:t>
    </dgm:pt>
    <dgm:pt modelId="{0FEE6BF2-AB9B-4D52-A8F2-39EA4C0F88B1}" type="sibTrans" cxnId="{58B6B39D-C7B0-4852-BF53-61C5BB2A5C1C}">
      <dgm:prSet/>
      <dgm:spPr/>
      <dgm:t>
        <a:bodyPr/>
        <a:lstStyle/>
        <a:p>
          <a:endParaRPr lang="en-US"/>
        </a:p>
      </dgm:t>
    </dgm:pt>
    <dgm:pt modelId="{530EC748-32AF-4698-A2E2-3BF6F742720C}">
      <dgm:prSet/>
      <dgm:spPr/>
      <dgm:t>
        <a:bodyPr/>
        <a:lstStyle/>
        <a:p>
          <a:r>
            <a:rPr lang="en-US" dirty="0">
              <a:solidFill>
                <a:srgbClr val="333333"/>
              </a:solidFill>
              <a:latin typeface="Franklin Gothic Book" panose="020B0503020102020204" pitchFamily="34" charset="0"/>
            </a:rPr>
            <a:t>Aligns to: </a:t>
          </a:r>
          <a:r>
            <a:rPr lang="en-US" dirty="0">
              <a:solidFill>
                <a:srgbClr val="333333"/>
              </a:solidFill>
              <a:highlight>
                <a:srgbClr val="FFFF00"/>
              </a:highlight>
              <a:latin typeface="Franklin Gothic Book" panose="020B0503020102020204" pitchFamily="34" charset="0"/>
            </a:rPr>
            <a:t>[Capability]</a:t>
          </a:r>
        </a:p>
      </dgm:t>
    </dgm:pt>
    <dgm:pt modelId="{4B62B700-E661-4118-9327-1BE949333B5C}" type="parTrans" cxnId="{6CD4E5C5-CFBA-4AC5-9380-7E2E531FBF74}">
      <dgm:prSet/>
      <dgm:spPr/>
      <dgm:t>
        <a:bodyPr/>
        <a:lstStyle/>
        <a:p>
          <a:endParaRPr lang="en-US"/>
        </a:p>
      </dgm:t>
    </dgm:pt>
    <dgm:pt modelId="{F988CEFE-80E1-4AA4-A99C-CBAF1FA355BC}" type="sibTrans" cxnId="{6CD4E5C5-CFBA-4AC5-9380-7E2E531FBF74}">
      <dgm:prSet/>
      <dgm:spPr/>
      <dgm:t>
        <a:bodyPr/>
        <a:lstStyle/>
        <a:p>
          <a:endParaRPr lang="en-US"/>
        </a:p>
      </dgm:t>
    </dgm:pt>
    <dgm:pt modelId="{431269BA-AFBB-42A7-BF68-8FD6D2431233}">
      <dgm:prSet/>
      <dgm:spPr/>
      <dgm:t>
        <a:bodyPr/>
        <a:lstStyle/>
        <a:p>
          <a:r>
            <a:rPr lang="en-US" dirty="0">
              <a:latin typeface="Franklin Gothic Book" panose="020B0503020102020204" pitchFamily="34" charset="0"/>
            </a:rPr>
            <a:t>Objective: </a:t>
          </a:r>
          <a:r>
            <a:rPr lang="en-US" dirty="0">
              <a:solidFill>
                <a:schemeClr val="tx1"/>
              </a:solidFill>
              <a:highlight>
                <a:srgbClr val="FFFF00"/>
              </a:highlight>
              <a:latin typeface="Franklin Gothic Book" panose="020B0503020102020204" pitchFamily="34" charset="0"/>
            </a:rPr>
            <a:t>[</a:t>
          </a:r>
          <a:r>
            <a:rPr lang="en-US" dirty="0">
              <a:highlight>
                <a:srgbClr val="FFFF00"/>
              </a:highlight>
              <a:latin typeface="Franklin Gothic Book" panose="020B0503020102020204" pitchFamily="34" charset="0"/>
            </a:rPr>
            <a:t>Proposed Objective</a:t>
          </a:r>
          <a:r>
            <a:rPr lang="en-US" dirty="0">
              <a:solidFill>
                <a:schemeClr val="tx1"/>
              </a:solidFill>
              <a:highlight>
                <a:srgbClr val="FFFF00"/>
              </a:highlight>
              <a:latin typeface="Franklin Gothic Book" panose="020B0503020102020204" pitchFamily="34" charset="0"/>
            </a:rPr>
            <a:t>]</a:t>
          </a:r>
        </a:p>
      </dgm:t>
    </dgm:pt>
    <dgm:pt modelId="{E0657596-0271-4546-8D61-F1804AACCA96}" type="parTrans" cxnId="{C6560947-6E3C-4CD1-BD1E-B9511C8E5032}">
      <dgm:prSet/>
      <dgm:spPr/>
      <dgm:t>
        <a:bodyPr/>
        <a:lstStyle/>
        <a:p>
          <a:endParaRPr lang="en-US"/>
        </a:p>
      </dgm:t>
    </dgm:pt>
    <dgm:pt modelId="{3B86ECD4-ABDB-4EC5-9E7C-24296FEAC266}" type="sibTrans" cxnId="{C6560947-6E3C-4CD1-BD1E-B9511C8E5032}">
      <dgm:prSet/>
      <dgm:spPr/>
      <dgm:t>
        <a:bodyPr/>
        <a:lstStyle/>
        <a:p>
          <a:endParaRPr lang="en-US"/>
        </a:p>
      </dgm:t>
    </dgm:pt>
    <dgm:pt modelId="{EB75D456-77E3-4A94-9248-1F6B511193A6}">
      <dgm:prSet/>
      <dgm:spPr/>
      <dgm:t>
        <a:bodyPr/>
        <a:lstStyle/>
        <a:p>
          <a:r>
            <a:rPr lang="en-US" dirty="0">
              <a:solidFill>
                <a:srgbClr val="333333"/>
              </a:solidFill>
              <a:latin typeface="Franklin Gothic Book" panose="020B0503020102020204" pitchFamily="34" charset="0"/>
            </a:rPr>
            <a:t>Aligns to: </a:t>
          </a:r>
          <a:r>
            <a:rPr lang="en-US" dirty="0">
              <a:solidFill>
                <a:srgbClr val="333333"/>
              </a:solidFill>
              <a:highlight>
                <a:srgbClr val="FFFF00"/>
              </a:highlight>
              <a:latin typeface="Franklin Gothic Book" panose="020B0503020102020204" pitchFamily="34" charset="0"/>
            </a:rPr>
            <a:t>[Capability]</a:t>
          </a:r>
        </a:p>
      </dgm:t>
    </dgm:pt>
    <dgm:pt modelId="{64FCFF92-D56F-495F-B22C-4D81CA91EB68}" type="parTrans" cxnId="{ECBCF83F-C3C0-4CDD-9E4D-1EF7CA1DF999}">
      <dgm:prSet/>
      <dgm:spPr/>
      <dgm:t>
        <a:bodyPr/>
        <a:lstStyle/>
        <a:p>
          <a:endParaRPr lang="en-US"/>
        </a:p>
      </dgm:t>
    </dgm:pt>
    <dgm:pt modelId="{1D2379B0-741E-4375-A337-2E212A96D42A}" type="sibTrans" cxnId="{ECBCF83F-C3C0-4CDD-9E4D-1EF7CA1DF999}">
      <dgm:prSet/>
      <dgm:spPr/>
      <dgm:t>
        <a:bodyPr/>
        <a:lstStyle/>
        <a:p>
          <a:endParaRPr lang="en-US"/>
        </a:p>
      </dgm:t>
    </dgm:pt>
    <dgm:pt modelId="{ACC3CEB4-D378-478F-9D58-2905026D0CFE}" type="pres">
      <dgm:prSet presAssocID="{3A05E715-11D5-48AE-AA93-77A4F91088DB}" presName="linear" presStyleCnt="0">
        <dgm:presLayoutVars>
          <dgm:dir/>
          <dgm:animLvl val="lvl"/>
          <dgm:resizeHandles val="exact"/>
        </dgm:presLayoutVars>
      </dgm:prSet>
      <dgm:spPr/>
    </dgm:pt>
    <dgm:pt modelId="{77773FFA-152F-463B-9E9F-D66D2E78E77F}" type="pres">
      <dgm:prSet presAssocID="{88188838-7415-4001-8018-B8E0AC9E6CB6}" presName="parentLin" presStyleCnt="0"/>
      <dgm:spPr/>
    </dgm:pt>
    <dgm:pt modelId="{92B8E58D-C7AD-4CCB-A97D-47AEF1120703}" type="pres">
      <dgm:prSet presAssocID="{88188838-7415-4001-8018-B8E0AC9E6CB6}" presName="parentLeftMargin" presStyleLbl="node1" presStyleIdx="0" presStyleCnt="3"/>
      <dgm:spPr/>
    </dgm:pt>
    <dgm:pt modelId="{F351AF17-8CD1-4D0C-A5CF-F8805CD02084}" type="pres">
      <dgm:prSet presAssocID="{88188838-7415-4001-8018-B8E0AC9E6CB6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563AB8B5-1EF2-43E9-9EDB-4D24D6CB5EF1}" type="pres">
      <dgm:prSet presAssocID="{88188838-7415-4001-8018-B8E0AC9E6CB6}" presName="negativeSpace" presStyleCnt="0"/>
      <dgm:spPr/>
    </dgm:pt>
    <dgm:pt modelId="{700E801F-2D9B-4E1B-BD1F-98EE9022A301}" type="pres">
      <dgm:prSet presAssocID="{88188838-7415-4001-8018-B8E0AC9E6CB6}" presName="childText" presStyleLbl="conFgAcc1" presStyleIdx="0" presStyleCnt="3">
        <dgm:presLayoutVars>
          <dgm:bulletEnabled val="1"/>
        </dgm:presLayoutVars>
      </dgm:prSet>
      <dgm:spPr/>
    </dgm:pt>
    <dgm:pt modelId="{1E76B73F-2286-45F0-98EB-026F74DC7F63}" type="pres">
      <dgm:prSet presAssocID="{B59F9188-E18D-43FC-8C15-06CC157637A8}" presName="spaceBetweenRectangles" presStyleCnt="0"/>
      <dgm:spPr/>
    </dgm:pt>
    <dgm:pt modelId="{ED1DB6B4-3FA2-47F8-801D-7C66A921EF22}" type="pres">
      <dgm:prSet presAssocID="{6259760E-DED2-408F-B629-7A424D422A6B}" presName="parentLin" presStyleCnt="0"/>
      <dgm:spPr/>
    </dgm:pt>
    <dgm:pt modelId="{777D6169-E5A3-4DBF-A4C7-29ACCB491C30}" type="pres">
      <dgm:prSet presAssocID="{6259760E-DED2-408F-B629-7A424D422A6B}" presName="parentLeftMargin" presStyleLbl="node1" presStyleIdx="0" presStyleCnt="3"/>
      <dgm:spPr/>
    </dgm:pt>
    <dgm:pt modelId="{6F4C0C30-30F9-4D90-8B13-4B11C95D858D}" type="pres">
      <dgm:prSet presAssocID="{6259760E-DED2-408F-B629-7A424D422A6B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9451C5E0-AD66-41FA-94E1-383F18292593}" type="pres">
      <dgm:prSet presAssocID="{6259760E-DED2-408F-B629-7A424D422A6B}" presName="negativeSpace" presStyleCnt="0"/>
      <dgm:spPr/>
    </dgm:pt>
    <dgm:pt modelId="{7C1C02E5-F2D8-475F-893D-E3934D6F0D24}" type="pres">
      <dgm:prSet presAssocID="{6259760E-DED2-408F-B629-7A424D422A6B}" presName="childText" presStyleLbl="conFgAcc1" presStyleIdx="1" presStyleCnt="3">
        <dgm:presLayoutVars>
          <dgm:bulletEnabled val="1"/>
        </dgm:presLayoutVars>
      </dgm:prSet>
      <dgm:spPr/>
    </dgm:pt>
    <dgm:pt modelId="{22C80189-C688-45B8-9CE7-E754F65773F3}" type="pres">
      <dgm:prSet presAssocID="{0FEE6BF2-AB9B-4D52-A8F2-39EA4C0F88B1}" presName="spaceBetweenRectangles" presStyleCnt="0"/>
      <dgm:spPr/>
    </dgm:pt>
    <dgm:pt modelId="{D6BE57BA-8D49-49E3-AF9E-CDDA08720E8B}" type="pres">
      <dgm:prSet presAssocID="{431269BA-AFBB-42A7-BF68-8FD6D2431233}" presName="parentLin" presStyleCnt="0"/>
      <dgm:spPr/>
    </dgm:pt>
    <dgm:pt modelId="{CA9403E7-1A67-45A2-BFF4-235213312793}" type="pres">
      <dgm:prSet presAssocID="{431269BA-AFBB-42A7-BF68-8FD6D2431233}" presName="parentLeftMargin" presStyleLbl="node1" presStyleIdx="1" presStyleCnt="3"/>
      <dgm:spPr/>
    </dgm:pt>
    <dgm:pt modelId="{59AD1F60-A43F-4253-8991-EB6406633315}" type="pres">
      <dgm:prSet presAssocID="{431269BA-AFBB-42A7-BF68-8FD6D2431233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9D85163C-19FA-4621-AA05-458CD8CD93D6}" type="pres">
      <dgm:prSet presAssocID="{431269BA-AFBB-42A7-BF68-8FD6D2431233}" presName="negativeSpace" presStyleCnt="0"/>
      <dgm:spPr/>
    </dgm:pt>
    <dgm:pt modelId="{6054AC71-CB3F-4E26-A3E0-4984E0E9AEAE}" type="pres">
      <dgm:prSet presAssocID="{431269BA-AFBB-42A7-BF68-8FD6D2431233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66465307-ABFE-452D-862D-7B964ADAE605}" type="presOf" srcId="{3A05E715-11D5-48AE-AA93-77A4F91088DB}" destId="{ACC3CEB4-D378-478F-9D58-2905026D0CFE}" srcOrd="0" destOrd="0" presId="urn:microsoft.com/office/officeart/2005/8/layout/list1"/>
    <dgm:cxn modelId="{3DEADC07-918C-4942-B1B4-6A277161DA90}" type="presOf" srcId="{EB75D456-77E3-4A94-9248-1F6B511193A6}" destId="{6054AC71-CB3F-4E26-A3E0-4984E0E9AEAE}" srcOrd="0" destOrd="0" presId="urn:microsoft.com/office/officeart/2005/8/layout/list1"/>
    <dgm:cxn modelId="{D323DE0B-99D6-464F-8D4B-CFB55135B304}" srcId="{88188838-7415-4001-8018-B8E0AC9E6CB6}" destId="{3B080ED0-4AAC-43FE-B679-D537BE00B7F1}" srcOrd="0" destOrd="0" parTransId="{E6F24F48-60AB-4D61-AFC9-967A3898D069}" sibTransId="{FB7D6AD3-E171-42A2-9DC7-073D0FF5C85E}"/>
    <dgm:cxn modelId="{18F0952A-28A8-4588-B5EE-2A5DD0E67F02}" type="presOf" srcId="{530EC748-32AF-4698-A2E2-3BF6F742720C}" destId="{7C1C02E5-F2D8-475F-893D-E3934D6F0D24}" srcOrd="0" destOrd="0" presId="urn:microsoft.com/office/officeart/2005/8/layout/list1"/>
    <dgm:cxn modelId="{27918835-D0A7-4656-926C-DD40FB6E606D}" type="presOf" srcId="{88188838-7415-4001-8018-B8E0AC9E6CB6}" destId="{F351AF17-8CD1-4D0C-A5CF-F8805CD02084}" srcOrd="1" destOrd="0" presId="urn:microsoft.com/office/officeart/2005/8/layout/list1"/>
    <dgm:cxn modelId="{299CC738-ABD0-47B9-A254-6E487B877848}" srcId="{3A05E715-11D5-48AE-AA93-77A4F91088DB}" destId="{88188838-7415-4001-8018-B8E0AC9E6CB6}" srcOrd="0" destOrd="0" parTransId="{8E84A9B7-CEE3-4179-825B-78D57612B48E}" sibTransId="{B59F9188-E18D-43FC-8C15-06CC157637A8}"/>
    <dgm:cxn modelId="{ECBCF83F-C3C0-4CDD-9E4D-1EF7CA1DF999}" srcId="{431269BA-AFBB-42A7-BF68-8FD6D2431233}" destId="{EB75D456-77E3-4A94-9248-1F6B511193A6}" srcOrd="0" destOrd="0" parTransId="{64FCFF92-D56F-495F-B22C-4D81CA91EB68}" sibTransId="{1D2379B0-741E-4375-A337-2E212A96D42A}"/>
    <dgm:cxn modelId="{C6560947-6E3C-4CD1-BD1E-B9511C8E5032}" srcId="{3A05E715-11D5-48AE-AA93-77A4F91088DB}" destId="{431269BA-AFBB-42A7-BF68-8FD6D2431233}" srcOrd="2" destOrd="0" parTransId="{E0657596-0271-4546-8D61-F1804AACCA96}" sibTransId="{3B86ECD4-ABDB-4EC5-9E7C-24296FEAC266}"/>
    <dgm:cxn modelId="{99BC2F6B-8668-4F32-AB72-19EB2225B6C5}" type="presOf" srcId="{431269BA-AFBB-42A7-BF68-8FD6D2431233}" destId="{59AD1F60-A43F-4253-8991-EB6406633315}" srcOrd="1" destOrd="0" presId="urn:microsoft.com/office/officeart/2005/8/layout/list1"/>
    <dgm:cxn modelId="{A327004F-D7F3-4CC1-9B5E-31751DE5739D}" type="presOf" srcId="{431269BA-AFBB-42A7-BF68-8FD6D2431233}" destId="{CA9403E7-1A67-45A2-BFF4-235213312793}" srcOrd="0" destOrd="0" presId="urn:microsoft.com/office/officeart/2005/8/layout/list1"/>
    <dgm:cxn modelId="{54D5B471-F40A-4281-AF59-E25A125965ED}" type="presOf" srcId="{6259760E-DED2-408F-B629-7A424D422A6B}" destId="{6F4C0C30-30F9-4D90-8B13-4B11C95D858D}" srcOrd="1" destOrd="0" presId="urn:microsoft.com/office/officeart/2005/8/layout/list1"/>
    <dgm:cxn modelId="{58B6B39D-C7B0-4852-BF53-61C5BB2A5C1C}" srcId="{3A05E715-11D5-48AE-AA93-77A4F91088DB}" destId="{6259760E-DED2-408F-B629-7A424D422A6B}" srcOrd="1" destOrd="0" parTransId="{674DE1BB-C299-4478-A206-B11BF4114747}" sibTransId="{0FEE6BF2-AB9B-4D52-A8F2-39EA4C0F88B1}"/>
    <dgm:cxn modelId="{F2264EA4-2A1C-47D1-A7ED-EC01F6FE4407}" type="presOf" srcId="{3B080ED0-4AAC-43FE-B679-D537BE00B7F1}" destId="{700E801F-2D9B-4E1B-BD1F-98EE9022A301}" srcOrd="0" destOrd="0" presId="urn:microsoft.com/office/officeart/2005/8/layout/list1"/>
    <dgm:cxn modelId="{6CD4E5C5-CFBA-4AC5-9380-7E2E531FBF74}" srcId="{6259760E-DED2-408F-B629-7A424D422A6B}" destId="{530EC748-32AF-4698-A2E2-3BF6F742720C}" srcOrd="0" destOrd="0" parTransId="{4B62B700-E661-4118-9327-1BE949333B5C}" sibTransId="{F988CEFE-80E1-4AA4-A99C-CBAF1FA355BC}"/>
    <dgm:cxn modelId="{6A8BE6C7-ADFC-4AFB-B26F-4F53D005FD46}" type="presOf" srcId="{88188838-7415-4001-8018-B8E0AC9E6CB6}" destId="{92B8E58D-C7AD-4CCB-A97D-47AEF1120703}" srcOrd="0" destOrd="0" presId="urn:microsoft.com/office/officeart/2005/8/layout/list1"/>
    <dgm:cxn modelId="{858FABF9-D5E1-4C15-A621-9690A841BAC2}" type="presOf" srcId="{6259760E-DED2-408F-B629-7A424D422A6B}" destId="{777D6169-E5A3-4DBF-A4C7-29ACCB491C30}" srcOrd="0" destOrd="0" presId="urn:microsoft.com/office/officeart/2005/8/layout/list1"/>
    <dgm:cxn modelId="{70C62F7F-4B7D-48D1-8008-9B588979535B}" type="presParOf" srcId="{ACC3CEB4-D378-478F-9D58-2905026D0CFE}" destId="{77773FFA-152F-463B-9E9F-D66D2E78E77F}" srcOrd="0" destOrd="0" presId="urn:microsoft.com/office/officeart/2005/8/layout/list1"/>
    <dgm:cxn modelId="{3CD215A7-A360-4B0E-9D29-1868A2E2DE2F}" type="presParOf" srcId="{77773FFA-152F-463B-9E9F-D66D2E78E77F}" destId="{92B8E58D-C7AD-4CCB-A97D-47AEF1120703}" srcOrd="0" destOrd="0" presId="urn:microsoft.com/office/officeart/2005/8/layout/list1"/>
    <dgm:cxn modelId="{8B554ED4-9DDB-489E-9541-CEB497F802B5}" type="presParOf" srcId="{77773FFA-152F-463B-9E9F-D66D2E78E77F}" destId="{F351AF17-8CD1-4D0C-A5CF-F8805CD02084}" srcOrd="1" destOrd="0" presId="urn:microsoft.com/office/officeart/2005/8/layout/list1"/>
    <dgm:cxn modelId="{55F682DA-3B52-4ED2-A7B2-8A03204BDAC8}" type="presParOf" srcId="{ACC3CEB4-D378-478F-9D58-2905026D0CFE}" destId="{563AB8B5-1EF2-43E9-9EDB-4D24D6CB5EF1}" srcOrd="1" destOrd="0" presId="urn:microsoft.com/office/officeart/2005/8/layout/list1"/>
    <dgm:cxn modelId="{5CF3A713-D477-4366-9D15-0CE0F7D79B9B}" type="presParOf" srcId="{ACC3CEB4-D378-478F-9D58-2905026D0CFE}" destId="{700E801F-2D9B-4E1B-BD1F-98EE9022A301}" srcOrd="2" destOrd="0" presId="urn:microsoft.com/office/officeart/2005/8/layout/list1"/>
    <dgm:cxn modelId="{A68A369D-8669-4E9B-94AE-5471E53C2C98}" type="presParOf" srcId="{ACC3CEB4-D378-478F-9D58-2905026D0CFE}" destId="{1E76B73F-2286-45F0-98EB-026F74DC7F63}" srcOrd="3" destOrd="0" presId="urn:microsoft.com/office/officeart/2005/8/layout/list1"/>
    <dgm:cxn modelId="{B9CC7594-7D41-4155-95AE-35218FF32871}" type="presParOf" srcId="{ACC3CEB4-D378-478F-9D58-2905026D0CFE}" destId="{ED1DB6B4-3FA2-47F8-801D-7C66A921EF22}" srcOrd="4" destOrd="0" presId="urn:microsoft.com/office/officeart/2005/8/layout/list1"/>
    <dgm:cxn modelId="{BBD350F3-79A3-4024-8FD7-C1667AEECF70}" type="presParOf" srcId="{ED1DB6B4-3FA2-47F8-801D-7C66A921EF22}" destId="{777D6169-E5A3-4DBF-A4C7-29ACCB491C30}" srcOrd="0" destOrd="0" presId="urn:microsoft.com/office/officeart/2005/8/layout/list1"/>
    <dgm:cxn modelId="{EC6E189D-8FBF-4205-B0F4-1FDD94080045}" type="presParOf" srcId="{ED1DB6B4-3FA2-47F8-801D-7C66A921EF22}" destId="{6F4C0C30-30F9-4D90-8B13-4B11C95D858D}" srcOrd="1" destOrd="0" presId="urn:microsoft.com/office/officeart/2005/8/layout/list1"/>
    <dgm:cxn modelId="{84BE0878-8286-4F1B-99C1-EB9E429A99AB}" type="presParOf" srcId="{ACC3CEB4-D378-478F-9D58-2905026D0CFE}" destId="{9451C5E0-AD66-41FA-94E1-383F18292593}" srcOrd="5" destOrd="0" presId="urn:microsoft.com/office/officeart/2005/8/layout/list1"/>
    <dgm:cxn modelId="{1B8444BF-31D7-4AD5-9315-F3A2041F63B5}" type="presParOf" srcId="{ACC3CEB4-D378-478F-9D58-2905026D0CFE}" destId="{7C1C02E5-F2D8-475F-893D-E3934D6F0D24}" srcOrd="6" destOrd="0" presId="urn:microsoft.com/office/officeart/2005/8/layout/list1"/>
    <dgm:cxn modelId="{30BDC87B-95A6-457B-9718-4DB9CE2A5DC5}" type="presParOf" srcId="{ACC3CEB4-D378-478F-9D58-2905026D0CFE}" destId="{22C80189-C688-45B8-9CE7-E754F65773F3}" srcOrd="7" destOrd="0" presId="urn:microsoft.com/office/officeart/2005/8/layout/list1"/>
    <dgm:cxn modelId="{845089E5-7033-4C56-99DC-3ACF79ACE1B4}" type="presParOf" srcId="{ACC3CEB4-D378-478F-9D58-2905026D0CFE}" destId="{D6BE57BA-8D49-49E3-AF9E-CDDA08720E8B}" srcOrd="8" destOrd="0" presId="urn:microsoft.com/office/officeart/2005/8/layout/list1"/>
    <dgm:cxn modelId="{9CA8C73A-35C3-43D2-AD1B-A6E1D62442FB}" type="presParOf" srcId="{D6BE57BA-8D49-49E3-AF9E-CDDA08720E8B}" destId="{CA9403E7-1A67-45A2-BFF4-235213312793}" srcOrd="0" destOrd="0" presId="urn:microsoft.com/office/officeart/2005/8/layout/list1"/>
    <dgm:cxn modelId="{AF3FF2F0-B5B8-44D9-A8A3-FFCE0DF50389}" type="presParOf" srcId="{D6BE57BA-8D49-49E3-AF9E-CDDA08720E8B}" destId="{59AD1F60-A43F-4253-8991-EB6406633315}" srcOrd="1" destOrd="0" presId="urn:microsoft.com/office/officeart/2005/8/layout/list1"/>
    <dgm:cxn modelId="{85246ECA-CE8D-4F35-8707-9965D4B48AF1}" type="presParOf" srcId="{ACC3CEB4-D378-478F-9D58-2905026D0CFE}" destId="{9D85163C-19FA-4621-AA05-458CD8CD93D6}" srcOrd="9" destOrd="0" presId="urn:microsoft.com/office/officeart/2005/8/layout/list1"/>
    <dgm:cxn modelId="{CA858873-570C-433D-B459-7E4AD17A51BD}" type="presParOf" srcId="{ACC3CEB4-D378-478F-9D58-2905026D0CFE}" destId="{6054AC71-CB3F-4E26-A3E0-4984E0E9AEAE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60E99F4-3F8F-445B-BC6C-187B3DC31DE0}" type="doc">
      <dgm:prSet loTypeId="urn:microsoft.com/office/officeart/2018/5/layout/IconLeafLabelList" loCatId="icon" qsTypeId="urn:microsoft.com/office/officeart/2005/8/quickstyle/simple1" qsCatId="simple" csTypeId="urn:microsoft.com/office/officeart/2018/5/colors/Iconchunking_neutralicon_colorful1" csCatId="colorful" phldr="1"/>
      <dgm:spPr/>
      <dgm:t>
        <a:bodyPr/>
        <a:lstStyle/>
        <a:p>
          <a:endParaRPr lang="en-US"/>
        </a:p>
      </dgm:t>
    </dgm:pt>
    <dgm:pt modelId="{FF398C2B-84C1-40F2-B698-7456DBBF72EA}">
      <dgm:prSet custT="1"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 sz="2000" cap="none" dirty="0">
              <a:solidFill>
                <a:srgbClr val="333333"/>
              </a:solidFill>
              <a:latin typeface="Franklin Gothic Book" panose="020B0503020102020204" pitchFamily="34" charset="0"/>
              <a:ea typeface="FangSong" panose="020B0503020204020204" pitchFamily="49" charset="-122"/>
            </a:rPr>
            <a:t>Exercise Logistics</a:t>
          </a:r>
        </a:p>
      </dgm:t>
    </dgm:pt>
    <dgm:pt modelId="{66ACCC20-A597-42D2-8CAA-16B958C294CD}" type="parTrans" cxnId="{5A4839A3-A23D-4B29-99C2-B4051F1A9949}">
      <dgm:prSet/>
      <dgm:spPr/>
      <dgm:t>
        <a:bodyPr/>
        <a:lstStyle/>
        <a:p>
          <a:endParaRPr lang="en-US"/>
        </a:p>
      </dgm:t>
    </dgm:pt>
    <dgm:pt modelId="{9EAF71AD-285C-4A1E-8619-0E4217ED2C84}" type="sibTrans" cxnId="{5A4839A3-A23D-4B29-99C2-B4051F1A9949}">
      <dgm:prSet/>
      <dgm:spPr/>
      <dgm:t>
        <a:bodyPr/>
        <a:lstStyle/>
        <a:p>
          <a:endParaRPr lang="en-US"/>
        </a:p>
      </dgm:t>
    </dgm:pt>
    <dgm:pt modelId="{6D0C19EB-F5A7-41FE-B738-7947AA7CEC64}">
      <dgm:prSet custT="1"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 sz="2000" cap="none" dirty="0">
              <a:solidFill>
                <a:srgbClr val="333333"/>
              </a:solidFill>
              <a:latin typeface="Franklin Gothic Book" panose="020B0503020102020204" pitchFamily="34" charset="0"/>
              <a:ea typeface="FangSong" panose="020B0503020204020204" pitchFamily="49" charset="-122"/>
            </a:rPr>
            <a:t>Exercise Schedule</a:t>
          </a:r>
        </a:p>
      </dgm:t>
    </dgm:pt>
    <dgm:pt modelId="{790E8EF2-D2A6-46CD-83E9-EAAAB26DD320}" type="parTrans" cxnId="{6D2F8074-82C6-4385-B9A3-22D0EB996F84}">
      <dgm:prSet/>
      <dgm:spPr/>
      <dgm:t>
        <a:bodyPr/>
        <a:lstStyle/>
        <a:p>
          <a:endParaRPr lang="en-US"/>
        </a:p>
      </dgm:t>
    </dgm:pt>
    <dgm:pt modelId="{5E5AF1CE-2F56-409D-8B8D-3940CC76F36F}" type="sibTrans" cxnId="{6D2F8074-82C6-4385-B9A3-22D0EB996F84}">
      <dgm:prSet/>
      <dgm:spPr/>
      <dgm:t>
        <a:bodyPr/>
        <a:lstStyle/>
        <a:p>
          <a:endParaRPr lang="en-US"/>
        </a:p>
      </dgm:t>
    </dgm:pt>
    <dgm:pt modelId="{DB591D94-C52D-43D2-8867-FAC68628F1CA}">
      <dgm:prSet custT="1"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 sz="2000" cap="none" dirty="0">
              <a:solidFill>
                <a:srgbClr val="333333"/>
              </a:solidFill>
              <a:latin typeface="Franklin Gothic Book" panose="020B0503020102020204" pitchFamily="34" charset="0"/>
              <a:ea typeface="FangSong" panose="020B0503020204020204" pitchFamily="49" charset="-122"/>
            </a:rPr>
            <a:t>Exercise Staffing</a:t>
          </a:r>
        </a:p>
      </dgm:t>
    </dgm:pt>
    <dgm:pt modelId="{DB38A6B5-1213-4BF8-9B95-43041FAC3400}" type="parTrans" cxnId="{38BD6B57-4036-4921-A6EB-B56E810B2445}">
      <dgm:prSet/>
      <dgm:spPr/>
      <dgm:t>
        <a:bodyPr/>
        <a:lstStyle/>
        <a:p>
          <a:endParaRPr lang="en-US"/>
        </a:p>
      </dgm:t>
    </dgm:pt>
    <dgm:pt modelId="{4718BCCD-9C0F-4FE0-95CF-D498C7AD5097}" type="sibTrans" cxnId="{38BD6B57-4036-4921-A6EB-B56E810B2445}">
      <dgm:prSet/>
      <dgm:spPr/>
      <dgm:t>
        <a:bodyPr/>
        <a:lstStyle/>
        <a:p>
          <a:endParaRPr lang="en-US"/>
        </a:p>
      </dgm:t>
    </dgm:pt>
    <dgm:pt modelId="{75EDA9D5-16CD-41B9-A4CF-26F1F9683C27}">
      <dgm:prSet custT="1"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 sz="2000" cap="none" dirty="0">
              <a:solidFill>
                <a:srgbClr val="333333"/>
              </a:solidFill>
              <a:latin typeface="Franklin Gothic Book" panose="020B0503020102020204" pitchFamily="34" charset="0"/>
              <a:ea typeface="FangSong" panose="020B0503020204020204" pitchFamily="49" charset="-122"/>
            </a:rPr>
            <a:t>Exercise Planning Team</a:t>
          </a:r>
        </a:p>
      </dgm:t>
    </dgm:pt>
    <dgm:pt modelId="{1CFED940-C423-4A8B-AA6E-4B5659BB9F9A}" type="parTrans" cxnId="{4E5895F3-665A-485B-AA31-02ECFAF7E93D}">
      <dgm:prSet/>
      <dgm:spPr/>
      <dgm:t>
        <a:bodyPr/>
        <a:lstStyle/>
        <a:p>
          <a:endParaRPr lang="en-US"/>
        </a:p>
      </dgm:t>
    </dgm:pt>
    <dgm:pt modelId="{DADAC68C-5646-4372-9E40-C820ADB76DA5}" type="sibTrans" cxnId="{4E5895F3-665A-485B-AA31-02ECFAF7E93D}">
      <dgm:prSet/>
      <dgm:spPr/>
      <dgm:t>
        <a:bodyPr/>
        <a:lstStyle/>
        <a:p>
          <a:endParaRPr lang="en-US"/>
        </a:p>
      </dgm:t>
    </dgm:pt>
    <dgm:pt modelId="{0FA3EF38-E480-4061-9BC0-760B3424AA9C}">
      <dgm:prSet custT="1"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 sz="2000" cap="none" dirty="0">
              <a:solidFill>
                <a:srgbClr val="333333"/>
              </a:solidFill>
              <a:latin typeface="Franklin Gothic Book" panose="020B0503020102020204" pitchFamily="34" charset="0"/>
              <a:ea typeface="FangSong" panose="020B0503020204020204" pitchFamily="49" charset="-122"/>
            </a:rPr>
            <a:t>Exercise Planning Timeline</a:t>
          </a:r>
          <a:endParaRPr lang="en-US" sz="2400" dirty="0">
            <a:solidFill>
              <a:srgbClr val="333333"/>
            </a:solidFill>
            <a:latin typeface="Franklin Gothic Book" panose="020B0503020102020204" pitchFamily="34" charset="0"/>
            <a:ea typeface="FangSong" panose="020B0503020204020204" pitchFamily="49" charset="-122"/>
          </a:endParaRPr>
        </a:p>
      </dgm:t>
    </dgm:pt>
    <dgm:pt modelId="{FA2AD6AD-6D1A-4B4C-927E-29C277B0DA26}" type="parTrans" cxnId="{D4B764D9-8C98-425D-A926-B9396D61BEB6}">
      <dgm:prSet/>
      <dgm:spPr/>
      <dgm:t>
        <a:bodyPr/>
        <a:lstStyle/>
        <a:p>
          <a:endParaRPr lang="en-US"/>
        </a:p>
      </dgm:t>
    </dgm:pt>
    <dgm:pt modelId="{6ECA1A0B-04D6-4C53-B672-A318880F7E72}" type="sibTrans" cxnId="{D4B764D9-8C98-425D-A926-B9396D61BEB6}">
      <dgm:prSet/>
      <dgm:spPr/>
      <dgm:t>
        <a:bodyPr/>
        <a:lstStyle/>
        <a:p>
          <a:endParaRPr lang="en-US"/>
        </a:p>
      </dgm:t>
    </dgm:pt>
    <dgm:pt modelId="{6FCBABDE-5F0A-4467-8447-7F2F5DAFB76A}" type="pres">
      <dgm:prSet presAssocID="{960E99F4-3F8F-445B-BC6C-187B3DC31DE0}" presName="root" presStyleCnt="0">
        <dgm:presLayoutVars>
          <dgm:dir/>
          <dgm:resizeHandles val="exact"/>
        </dgm:presLayoutVars>
      </dgm:prSet>
      <dgm:spPr/>
    </dgm:pt>
    <dgm:pt modelId="{980ECCCF-A771-4E3C-AE2E-33C6F69B5D25}" type="pres">
      <dgm:prSet presAssocID="{FF398C2B-84C1-40F2-B698-7456DBBF72EA}" presName="compNode" presStyleCnt="0"/>
      <dgm:spPr/>
    </dgm:pt>
    <dgm:pt modelId="{81A25A1B-A5BD-47C2-828A-C91AF2704C8D}" type="pres">
      <dgm:prSet presAssocID="{FF398C2B-84C1-40F2-B698-7456DBBF72EA}" presName="iconBgRect" presStyleLbl="bgShp" presStyleIdx="0" presStyleCnt="5" custLinFactNeighborY="21366"/>
      <dgm:spPr>
        <a:prstGeom prst="round2DiagRect">
          <a:avLst>
            <a:gd name="adj1" fmla="val 29727"/>
            <a:gd name="adj2" fmla="val 0"/>
          </a:avLst>
        </a:prstGeom>
      </dgm:spPr>
      <dgm:extLst>
        <a:ext uri="{E40237B7-FDA0-4F09-8148-C483321AD2D9}">
          <dgm14:cNvPr xmlns:dgm14="http://schemas.microsoft.com/office/drawing/2010/diagram" id="0" name="">
            <a:extLst>
              <a:ext uri="{C183D7F6-B498-43B3-948B-1728B52AA6E4}">
                <adec:decorative xmlns:adec="http://schemas.microsoft.com/office/drawing/2017/decorative" val="1"/>
              </a:ext>
            </a:extLst>
          </dgm14:cNvPr>
        </a:ext>
      </dgm:extLst>
    </dgm:pt>
    <dgm:pt modelId="{A32E8787-349F-4A2F-97CF-5E19B646DBCF}" type="pres">
      <dgm:prSet presAssocID="{FF398C2B-84C1-40F2-B698-7456DBBF72EA}" presName="iconRect" presStyleLbl="node1" presStyleIdx="0" presStyleCnt="5" custLinFactNeighborY="37238"/>
      <dgm:spPr>
        <a:blipFill rotWithShape="1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</dgm:spPr>
    </dgm:pt>
    <dgm:pt modelId="{B66BA472-3885-432F-BA87-108A0D13A9E6}" type="pres">
      <dgm:prSet presAssocID="{FF398C2B-84C1-40F2-B698-7456DBBF72EA}" presName="spaceRect" presStyleCnt="0"/>
      <dgm:spPr/>
    </dgm:pt>
    <dgm:pt modelId="{D7B2AB44-63F1-45FD-919F-E61CED9E3556}" type="pres">
      <dgm:prSet presAssocID="{FF398C2B-84C1-40F2-B698-7456DBBF72EA}" presName="textRect" presStyleLbl="revTx" presStyleIdx="0" presStyleCnt="5">
        <dgm:presLayoutVars>
          <dgm:chMax val="1"/>
          <dgm:chPref val="1"/>
        </dgm:presLayoutVars>
      </dgm:prSet>
      <dgm:spPr/>
    </dgm:pt>
    <dgm:pt modelId="{AE6C0667-BCC9-4A1E-B30A-7F7F85725227}" type="pres">
      <dgm:prSet presAssocID="{9EAF71AD-285C-4A1E-8619-0E4217ED2C84}" presName="sibTrans" presStyleCnt="0"/>
      <dgm:spPr/>
    </dgm:pt>
    <dgm:pt modelId="{84814F50-8412-4742-9B99-83E0DD3F323C}" type="pres">
      <dgm:prSet presAssocID="{6D0C19EB-F5A7-41FE-B738-7947AA7CEC64}" presName="compNode" presStyleCnt="0"/>
      <dgm:spPr/>
    </dgm:pt>
    <dgm:pt modelId="{AE73CD9F-77C6-44B1-B96A-AEB664260871}" type="pres">
      <dgm:prSet presAssocID="{6D0C19EB-F5A7-41FE-B738-7947AA7CEC64}" presName="iconBgRect" presStyleLbl="bgShp" presStyleIdx="1" presStyleCnt="5" custLinFactNeighborY="21366"/>
      <dgm:spPr>
        <a:prstGeom prst="round2DiagRect">
          <a:avLst>
            <a:gd name="adj1" fmla="val 29727"/>
            <a:gd name="adj2" fmla="val 0"/>
          </a:avLst>
        </a:prstGeom>
      </dgm:spPr>
      <dgm:extLst>
        <a:ext uri="{E40237B7-FDA0-4F09-8148-C483321AD2D9}">
          <dgm14:cNvPr xmlns:dgm14="http://schemas.microsoft.com/office/drawing/2010/diagram" id="0" name="">
            <a:extLst>
              <a:ext uri="{C183D7F6-B498-43B3-948B-1728B52AA6E4}">
                <adec:decorative xmlns:adec="http://schemas.microsoft.com/office/drawing/2017/decorative" val="1"/>
              </a:ext>
            </a:extLst>
          </dgm14:cNvPr>
        </a:ext>
      </dgm:extLst>
    </dgm:pt>
    <dgm:pt modelId="{C2B54317-97A3-4D9E-941C-4F1A5B9A7FF2}" type="pres">
      <dgm:prSet presAssocID="{6D0C19EB-F5A7-41FE-B738-7947AA7CEC64}" presName="iconRect" presStyleLbl="node1" presStyleIdx="1" presStyleCnt="5" custLinFactNeighborY="37238"/>
      <dgm:spPr>
        <a:blipFill rotWithShape="1"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</dgm:spPr>
    </dgm:pt>
    <dgm:pt modelId="{A87FE54C-6DAB-4F82-976B-D58670E9A7AE}" type="pres">
      <dgm:prSet presAssocID="{6D0C19EB-F5A7-41FE-B738-7947AA7CEC64}" presName="spaceRect" presStyleCnt="0"/>
      <dgm:spPr/>
    </dgm:pt>
    <dgm:pt modelId="{D3A67EF4-844F-4F7E-BF19-2067C5426763}" type="pres">
      <dgm:prSet presAssocID="{6D0C19EB-F5A7-41FE-B738-7947AA7CEC64}" presName="textRect" presStyleLbl="revTx" presStyleIdx="1" presStyleCnt="5">
        <dgm:presLayoutVars>
          <dgm:chMax val="1"/>
          <dgm:chPref val="1"/>
        </dgm:presLayoutVars>
      </dgm:prSet>
      <dgm:spPr/>
    </dgm:pt>
    <dgm:pt modelId="{028EE350-997A-406C-9C71-EB3DDBEE7855}" type="pres">
      <dgm:prSet presAssocID="{5E5AF1CE-2F56-409D-8B8D-3940CC76F36F}" presName="sibTrans" presStyleCnt="0"/>
      <dgm:spPr/>
    </dgm:pt>
    <dgm:pt modelId="{F7B6770D-9C5B-43A8-8478-B876644A990D}" type="pres">
      <dgm:prSet presAssocID="{DB591D94-C52D-43D2-8867-FAC68628F1CA}" presName="compNode" presStyleCnt="0"/>
      <dgm:spPr/>
    </dgm:pt>
    <dgm:pt modelId="{A300866A-FCB9-470E-8988-BBF00F38F3D5}" type="pres">
      <dgm:prSet presAssocID="{DB591D94-C52D-43D2-8867-FAC68628F1CA}" presName="iconBgRect" presStyleLbl="bgShp" presStyleIdx="2" presStyleCnt="5" custLinFactNeighborY="21366"/>
      <dgm:spPr>
        <a:prstGeom prst="round2DiagRect">
          <a:avLst>
            <a:gd name="adj1" fmla="val 29727"/>
            <a:gd name="adj2" fmla="val 0"/>
          </a:avLst>
        </a:prstGeom>
      </dgm:spPr>
      <dgm:extLst>
        <a:ext uri="{E40237B7-FDA0-4F09-8148-C483321AD2D9}">
          <dgm14:cNvPr xmlns:dgm14="http://schemas.microsoft.com/office/drawing/2010/diagram" id="0" name="">
            <a:extLst>
              <a:ext uri="{C183D7F6-B498-43B3-948B-1728B52AA6E4}">
                <adec:decorative xmlns:adec="http://schemas.microsoft.com/office/drawing/2017/decorative" val="1"/>
              </a:ext>
            </a:extLst>
          </dgm14:cNvPr>
        </a:ext>
      </dgm:extLst>
    </dgm:pt>
    <dgm:pt modelId="{94FBE16E-CC39-4E1A-BCF5-8C84D8209CD9}" type="pres">
      <dgm:prSet presAssocID="{DB591D94-C52D-43D2-8867-FAC68628F1CA}" presName="iconRect" presStyleLbl="node1" presStyleIdx="2" presStyleCnt="5" custLinFactNeighborY="37238"/>
      <dgm:spPr>
        <a:blipFill rotWithShape="1"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</dgm:spPr>
    </dgm:pt>
    <dgm:pt modelId="{F5EF2D15-DFD7-40DD-AD64-F94164C90233}" type="pres">
      <dgm:prSet presAssocID="{DB591D94-C52D-43D2-8867-FAC68628F1CA}" presName="spaceRect" presStyleCnt="0"/>
      <dgm:spPr/>
    </dgm:pt>
    <dgm:pt modelId="{39D71F9B-D05E-4881-BE4F-318E9327729B}" type="pres">
      <dgm:prSet presAssocID="{DB591D94-C52D-43D2-8867-FAC68628F1CA}" presName="textRect" presStyleLbl="revTx" presStyleIdx="2" presStyleCnt="5">
        <dgm:presLayoutVars>
          <dgm:chMax val="1"/>
          <dgm:chPref val="1"/>
        </dgm:presLayoutVars>
      </dgm:prSet>
      <dgm:spPr/>
    </dgm:pt>
    <dgm:pt modelId="{93F3A3E4-FB90-43AD-8B40-D1E036A2D70E}" type="pres">
      <dgm:prSet presAssocID="{4718BCCD-9C0F-4FE0-95CF-D498C7AD5097}" presName="sibTrans" presStyleCnt="0"/>
      <dgm:spPr/>
    </dgm:pt>
    <dgm:pt modelId="{9F81AECA-32A1-479E-9974-F78BCC358D23}" type="pres">
      <dgm:prSet presAssocID="{75EDA9D5-16CD-41B9-A4CF-26F1F9683C27}" presName="compNode" presStyleCnt="0"/>
      <dgm:spPr/>
    </dgm:pt>
    <dgm:pt modelId="{BB32E2BE-101D-4BFA-9993-DEA21240D8F9}" type="pres">
      <dgm:prSet presAssocID="{75EDA9D5-16CD-41B9-A4CF-26F1F9683C27}" presName="iconBgRect" presStyleLbl="bgShp" presStyleIdx="3" presStyleCnt="5" custLinFactNeighborY="-31332"/>
      <dgm:spPr>
        <a:prstGeom prst="round2DiagRect">
          <a:avLst>
            <a:gd name="adj1" fmla="val 29727"/>
            <a:gd name="adj2" fmla="val 0"/>
          </a:avLst>
        </a:prstGeom>
      </dgm:spPr>
      <dgm:extLst>
        <a:ext uri="{E40237B7-FDA0-4F09-8148-C483321AD2D9}">
          <dgm14:cNvPr xmlns:dgm14="http://schemas.microsoft.com/office/drawing/2010/diagram" id="0" name="">
            <a:extLst>
              <a:ext uri="{C183D7F6-B498-43B3-948B-1728B52AA6E4}">
                <adec:decorative xmlns:adec="http://schemas.microsoft.com/office/drawing/2017/decorative" val="1"/>
              </a:ext>
            </a:extLst>
          </dgm14:cNvPr>
        </a:ext>
      </dgm:extLst>
    </dgm:pt>
    <dgm:pt modelId="{FAA8B05C-B1A4-4056-BD65-C5A9A278D2DB}" type="pres">
      <dgm:prSet presAssocID="{75EDA9D5-16CD-41B9-A4CF-26F1F9683C27}" presName="iconRect" presStyleLbl="node1" presStyleIdx="3" presStyleCnt="5" custLinFactNeighborY="-54608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Group brainstorm"/>
        </a:ext>
      </dgm:extLst>
    </dgm:pt>
    <dgm:pt modelId="{9E67865A-E423-475A-B80E-F6FAE4D854A4}" type="pres">
      <dgm:prSet presAssocID="{75EDA9D5-16CD-41B9-A4CF-26F1F9683C27}" presName="spaceRect" presStyleCnt="0"/>
      <dgm:spPr/>
    </dgm:pt>
    <dgm:pt modelId="{AD60EE18-4FE9-4BEF-9EE6-F9BE6594B5BB}" type="pres">
      <dgm:prSet presAssocID="{75EDA9D5-16CD-41B9-A4CF-26F1F9683C27}" presName="textRect" presStyleLbl="revTx" presStyleIdx="3" presStyleCnt="5" custLinFactNeighborY="-91994">
        <dgm:presLayoutVars>
          <dgm:chMax val="1"/>
          <dgm:chPref val="1"/>
        </dgm:presLayoutVars>
      </dgm:prSet>
      <dgm:spPr/>
    </dgm:pt>
    <dgm:pt modelId="{B64CD033-2E89-42B2-8654-9797288F9D1B}" type="pres">
      <dgm:prSet presAssocID="{DADAC68C-5646-4372-9E40-C820ADB76DA5}" presName="sibTrans" presStyleCnt="0"/>
      <dgm:spPr/>
    </dgm:pt>
    <dgm:pt modelId="{A768E12E-0DA0-4D4C-996E-C9AB569A1AD2}" type="pres">
      <dgm:prSet presAssocID="{0FA3EF38-E480-4061-9BC0-760B3424AA9C}" presName="compNode" presStyleCnt="0"/>
      <dgm:spPr/>
    </dgm:pt>
    <dgm:pt modelId="{B09C0BEA-FE6D-4A26-8898-50AB83402336}" type="pres">
      <dgm:prSet presAssocID="{0FA3EF38-E480-4061-9BC0-760B3424AA9C}" presName="iconBgRect" presStyleLbl="bgShp" presStyleIdx="4" presStyleCnt="5" custLinFactNeighborY="-31332"/>
      <dgm:spPr>
        <a:prstGeom prst="round2DiagRect">
          <a:avLst>
            <a:gd name="adj1" fmla="val 29727"/>
            <a:gd name="adj2" fmla="val 0"/>
          </a:avLst>
        </a:prstGeom>
      </dgm:spPr>
      <dgm:extLst>
        <a:ext uri="{E40237B7-FDA0-4F09-8148-C483321AD2D9}">
          <dgm14:cNvPr xmlns:dgm14="http://schemas.microsoft.com/office/drawing/2010/diagram" id="0" name="">
            <a:extLst>
              <a:ext uri="{C183D7F6-B498-43B3-948B-1728B52AA6E4}">
                <adec:decorative xmlns:adec="http://schemas.microsoft.com/office/drawing/2017/decorative" val="1"/>
              </a:ext>
            </a:extLst>
          </dgm14:cNvPr>
        </a:ext>
      </dgm:extLst>
    </dgm:pt>
    <dgm:pt modelId="{0FC4F4C6-E6E2-47D6-9AB2-28D6FE5C427A}" type="pres">
      <dgm:prSet presAssocID="{0FA3EF38-E480-4061-9BC0-760B3424AA9C}" presName="iconRect" presStyleLbl="node1" presStyleIdx="4" presStyleCnt="5" custLinFactNeighborY="-54608"/>
      <dgm:spPr>
        <a:blipFill rotWithShape="1"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rcRect/>
          <a:stretch>
            <a:fillRect/>
          </a:stretch>
        </a:blipFill>
      </dgm:spPr>
    </dgm:pt>
    <dgm:pt modelId="{99539FA7-CE78-4A84-A9AC-6DA5981AB0A9}" type="pres">
      <dgm:prSet presAssocID="{0FA3EF38-E480-4061-9BC0-760B3424AA9C}" presName="spaceRect" presStyleCnt="0"/>
      <dgm:spPr/>
    </dgm:pt>
    <dgm:pt modelId="{49936D1F-DFB1-443E-AB5B-2691FFD9EBFF}" type="pres">
      <dgm:prSet presAssocID="{0FA3EF38-E480-4061-9BC0-760B3424AA9C}" presName="textRect" presStyleLbl="revTx" presStyleIdx="4" presStyleCnt="5" custLinFactNeighborY="-91994">
        <dgm:presLayoutVars>
          <dgm:chMax val="1"/>
          <dgm:chPref val="1"/>
        </dgm:presLayoutVars>
      </dgm:prSet>
      <dgm:spPr/>
    </dgm:pt>
  </dgm:ptLst>
  <dgm:cxnLst>
    <dgm:cxn modelId="{D1CBE924-AFEA-4E7D-840E-11568E13DDCC}" type="presOf" srcId="{960E99F4-3F8F-445B-BC6C-187B3DC31DE0}" destId="{6FCBABDE-5F0A-4467-8447-7F2F5DAFB76A}" srcOrd="0" destOrd="0" presId="urn:microsoft.com/office/officeart/2018/5/layout/IconLeafLabelList"/>
    <dgm:cxn modelId="{CA073534-6335-4D09-9748-CCAABC7123D2}" type="presOf" srcId="{DB591D94-C52D-43D2-8867-FAC68628F1CA}" destId="{39D71F9B-D05E-4881-BE4F-318E9327729B}" srcOrd="0" destOrd="0" presId="urn:microsoft.com/office/officeart/2018/5/layout/IconLeafLabelList"/>
    <dgm:cxn modelId="{2F8AE853-2A69-407E-8EE7-506A354F995D}" type="presOf" srcId="{75EDA9D5-16CD-41B9-A4CF-26F1F9683C27}" destId="{AD60EE18-4FE9-4BEF-9EE6-F9BE6594B5BB}" srcOrd="0" destOrd="0" presId="urn:microsoft.com/office/officeart/2018/5/layout/IconLeafLabelList"/>
    <dgm:cxn modelId="{6D2F8074-82C6-4385-B9A3-22D0EB996F84}" srcId="{960E99F4-3F8F-445B-BC6C-187B3DC31DE0}" destId="{6D0C19EB-F5A7-41FE-B738-7947AA7CEC64}" srcOrd="1" destOrd="0" parTransId="{790E8EF2-D2A6-46CD-83E9-EAAAB26DD320}" sibTransId="{5E5AF1CE-2F56-409D-8B8D-3940CC76F36F}"/>
    <dgm:cxn modelId="{000BCD74-A4AF-4976-A611-3C6B4FBBA310}" type="presOf" srcId="{6D0C19EB-F5A7-41FE-B738-7947AA7CEC64}" destId="{D3A67EF4-844F-4F7E-BF19-2067C5426763}" srcOrd="0" destOrd="0" presId="urn:microsoft.com/office/officeart/2018/5/layout/IconLeafLabelList"/>
    <dgm:cxn modelId="{38BD6B57-4036-4921-A6EB-B56E810B2445}" srcId="{960E99F4-3F8F-445B-BC6C-187B3DC31DE0}" destId="{DB591D94-C52D-43D2-8867-FAC68628F1CA}" srcOrd="2" destOrd="0" parTransId="{DB38A6B5-1213-4BF8-9B95-43041FAC3400}" sibTransId="{4718BCCD-9C0F-4FE0-95CF-D498C7AD5097}"/>
    <dgm:cxn modelId="{5A4839A3-A23D-4B29-99C2-B4051F1A9949}" srcId="{960E99F4-3F8F-445B-BC6C-187B3DC31DE0}" destId="{FF398C2B-84C1-40F2-B698-7456DBBF72EA}" srcOrd="0" destOrd="0" parTransId="{66ACCC20-A597-42D2-8CAA-16B958C294CD}" sibTransId="{9EAF71AD-285C-4A1E-8619-0E4217ED2C84}"/>
    <dgm:cxn modelId="{D4B764D9-8C98-425D-A926-B9396D61BEB6}" srcId="{960E99F4-3F8F-445B-BC6C-187B3DC31DE0}" destId="{0FA3EF38-E480-4061-9BC0-760B3424AA9C}" srcOrd="4" destOrd="0" parTransId="{FA2AD6AD-6D1A-4B4C-927E-29C277B0DA26}" sibTransId="{6ECA1A0B-04D6-4C53-B672-A318880F7E72}"/>
    <dgm:cxn modelId="{284F96E6-3037-4501-B0D2-863F9E08CA2A}" type="presOf" srcId="{FF398C2B-84C1-40F2-B698-7456DBBF72EA}" destId="{D7B2AB44-63F1-45FD-919F-E61CED9E3556}" srcOrd="0" destOrd="0" presId="urn:microsoft.com/office/officeart/2018/5/layout/IconLeafLabelList"/>
    <dgm:cxn modelId="{4E5895F3-665A-485B-AA31-02ECFAF7E93D}" srcId="{960E99F4-3F8F-445B-BC6C-187B3DC31DE0}" destId="{75EDA9D5-16CD-41B9-A4CF-26F1F9683C27}" srcOrd="3" destOrd="0" parTransId="{1CFED940-C423-4A8B-AA6E-4B5659BB9F9A}" sibTransId="{DADAC68C-5646-4372-9E40-C820ADB76DA5}"/>
    <dgm:cxn modelId="{5650E5F7-8A06-44D0-AD3A-8B5DCD0D60BE}" type="presOf" srcId="{0FA3EF38-E480-4061-9BC0-760B3424AA9C}" destId="{49936D1F-DFB1-443E-AB5B-2691FFD9EBFF}" srcOrd="0" destOrd="0" presId="urn:microsoft.com/office/officeart/2018/5/layout/IconLeafLabelList"/>
    <dgm:cxn modelId="{8E79E86F-70BF-4AB4-8831-D318D563B0DC}" type="presParOf" srcId="{6FCBABDE-5F0A-4467-8447-7F2F5DAFB76A}" destId="{980ECCCF-A771-4E3C-AE2E-33C6F69B5D25}" srcOrd="0" destOrd="0" presId="urn:microsoft.com/office/officeart/2018/5/layout/IconLeafLabelList"/>
    <dgm:cxn modelId="{A3CB6870-DEAE-46FD-B058-A58BC49E6272}" type="presParOf" srcId="{980ECCCF-A771-4E3C-AE2E-33C6F69B5D25}" destId="{81A25A1B-A5BD-47C2-828A-C91AF2704C8D}" srcOrd="0" destOrd="0" presId="urn:microsoft.com/office/officeart/2018/5/layout/IconLeafLabelList"/>
    <dgm:cxn modelId="{BE259ADE-96B0-41DD-B202-8597A583DD6E}" type="presParOf" srcId="{980ECCCF-A771-4E3C-AE2E-33C6F69B5D25}" destId="{A32E8787-349F-4A2F-97CF-5E19B646DBCF}" srcOrd="1" destOrd="0" presId="urn:microsoft.com/office/officeart/2018/5/layout/IconLeafLabelList"/>
    <dgm:cxn modelId="{CAE128FB-AD12-449A-8091-678D32216173}" type="presParOf" srcId="{980ECCCF-A771-4E3C-AE2E-33C6F69B5D25}" destId="{B66BA472-3885-432F-BA87-108A0D13A9E6}" srcOrd="2" destOrd="0" presId="urn:microsoft.com/office/officeart/2018/5/layout/IconLeafLabelList"/>
    <dgm:cxn modelId="{48AA4997-35BA-4D3C-B2CB-00BADE400BA1}" type="presParOf" srcId="{980ECCCF-A771-4E3C-AE2E-33C6F69B5D25}" destId="{D7B2AB44-63F1-45FD-919F-E61CED9E3556}" srcOrd="3" destOrd="0" presId="urn:microsoft.com/office/officeart/2018/5/layout/IconLeafLabelList"/>
    <dgm:cxn modelId="{58B68905-5E03-49B9-8343-4CB77F53FC8A}" type="presParOf" srcId="{6FCBABDE-5F0A-4467-8447-7F2F5DAFB76A}" destId="{AE6C0667-BCC9-4A1E-B30A-7F7F85725227}" srcOrd="1" destOrd="0" presId="urn:microsoft.com/office/officeart/2018/5/layout/IconLeafLabelList"/>
    <dgm:cxn modelId="{9C559402-6424-4378-B9EE-A587FF601FC0}" type="presParOf" srcId="{6FCBABDE-5F0A-4467-8447-7F2F5DAFB76A}" destId="{84814F50-8412-4742-9B99-83E0DD3F323C}" srcOrd="2" destOrd="0" presId="urn:microsoft.com/office/officeart/2018/5/layout/IconLeafLabelList"/>
    <dgm:cxn modelId="{299575FA-1D59-4346-BFBD-47DE725F6B99}" type="presParOf" srcId="{84814F50-8412-4742-9B99-83E0DD3F323C}" destId="{AE73CD9F-77C6-44B1-B96A-AEB664260871}" srcOrd="0" destOrd="0" presId="urn:microsoft.com/office/officeart/2018/5/layout/IconLeafLabelList"/>
    <dgm:cxn modelId="{38BE1DE1-6C5D-40D3-8F42-1A589A2DAA7B}" type="presParOf" srcId="{84814F50-8412-4742-9B99-83E0DD3F323C}" destId="{C2B54317-97A3-4D9E-941C-4F1A5B9A7FF2}" srcOrd="1" destOrd="0" presId="urn:microsoft.com/office/officeart/2018/5/layout/IconLeafLabelList"/>
    <dgm:cxn modelId="{37A2A7DD-68D6-43D8-8391-2FB2261CBC77}" type="presParOf" srcId="{84814F50-8412-4742-9B99-83E0DD3F323C}" destId="{A87FE54C-6DAB-4F82-976B-D58670E9A7AE}" srcOrd="2" destOrd="0" presId="urn:microsoft.com/office/officeart/2018/5/layout/IconLeafLabelList"/>
    <dgm:cxn modelId="{DBD773C5-E876-48DB-9760-89DA4E92B4DB}" type="presParOf" srcId="{84814F50-8412-4742-9B99-83E0DD3F323C}" destId="{D3A67EF4-844F-4F7E-BF19-2067C5426763}" srcOrd="3" destOrd="0" presId="urn:microsoft.com/office/officeart/2018/5/layout/IconLeafLabelList"/>
    <dgm:cxn modelId="{98BD6105-198A-4228-8EDA-3C1B40BE39F8}" type="presParOf" srcId="{6FCBABDE-5F0A-4467-8447-7F2F5DAFB76A}" destId="{028EE350-997A-406C-9C71-EB3DDBEE7855}" srcOrd="3" destOrd="0" presId="urn:microsoft.com/office/officeart/2018/5/layout/IconLeafLabelList"/>
    <dgm:cxn modelId="{0D3A29B5-65C1-43D2-9524-A8AC660063EB}" type="presParOf" srcId="{6FCBABDE-5F0A-4467-8447-7F2F5DAFB76A}" destId="{F7B6770D-9C5B-43A8-8478-B876644A990D}" srcOrd="4" destOrd="0" presId="urn:microsoft.com/office/officeart/2018/5/layout/IconLeafLabelList"/>
    <dgm:cxn modelId="{374DF189-62DD-4658-8276-7B4AD0190FBB}" type="presParOf" srcId="{F7B6770D-9C5B-43A8-8478-B876644A990D}" destId="{A300866A-FCB9-470E-8988-BBF00F38F3D5}" srcOrd="0" destOrd="0" presId="urn:microsoft.com/office/officeart/2018/5/layout/IconLeafLabelList"/>
    <dgm:cxn modelId="{D6B258A1-3970-47E7-B520-6604A2F2505F}" type="presParOf" srcId="{F7B6770D-9C5B-43A8-8478-B876644A990D}" destId="{94FBE16E-CC39-4E1A-BCF5-8C84D8209CD9}" srcOrd="1" destOrd="0" presId="urn:microsoft.com/office/officeart/2018/5/layout/IconLeafLabelList"/>
    <dgm:cxn modelId="{156F89FB-B497-4A2F-A28C-3C97DE106B3A}" type="presParOf" srcId="{F7B6770D-9C5B-43A8-8478-B876644A990D}" destId="{F5EF2D15-DFD7-40DD-AD64-F94164C90233}" srcOrd="2" destOrd="0" presId="urn:microsoft.com/office/officeart/2018/5/layout/IconLeafLabelList"/>
    <dgm:cxn modelId="{381793C3-B45A-4738-ABE1-81C49A84156D}" type="presParOf" srcId="{F7B6770D-9C5B-43A8-8478-B876644A990D}" destId="{39D71F9B-D05E-4881-BE4F-318E9327729B}" srcOrd="3" destOrd="0" presId="urn:microsoft.com/office/officeart/2018/5/layout/IconLeafLabelList"/>
    <dgm:cxn modelId="{B7BD04B3-3F8E-4AB5-9A65-26DFDCC82E20}" type="presParOf" srcId="{6FCBABDE-5F0A-4467-8447-7F2F5DAFB76A}" destId="{93F3A3E4-FB90-43AD-8B40-D1E036A2D70E}" srcOrd="5" destOrd="0" presId="urn:microsoft.com/office/officeart/2018/5/layout/IconLeafLabelList"/>
    <dgm:cxn modelId="{46541184-4A9D-4DA4-AD71-DFCD3DFA1F68}" type="presParOf" srcId="{6FCBABDE-5F0A-4467-8447-7F2F5DAFB76A}" destId="{9F81AECA-32A1-479E-9974-F78BCC358D23}" srcOrd="6" destOrd="0" presId="urn:microsoft.com/office/officeart/2018/5/layout/IconLeafLabelList"/>
    <dgm:cxn modelId="{2C3F0DFD-6ADF-4BB3-948F-291DED646150}" type="presParOf" srcId="{9F81AECA-32A1-479E-9974-F78BCC358D23}" destId="{BB32E2BE-101D-4BFA-9993-DEA21240D8F9}" srcOrd="0" destOrd="0" presId="urn:microsoft.com/office/officeart/2018/5/layout/IconLeafLabelList"/>
    <dgm:cxn modelId="{E6126155-2774-46A5-B235-09D56AF32174}" type="presParOf" srcId="{9F81AECA-32A1-479E-9974-F78BCC358D23}" destId="{FAA8B05C-B1A4-4056-BD65-C5A9A278D2DB}" srcOrd="1" destOrd="0" presId="urn:microsoft.com/office/officeart/2018/5/layout/IconLeafLabelList"/>
    <dgm:cxn modelId="{EA510910-B7B3-4B60-B8C1-F6C4FC73436E}" type="presParOf" srcId="{9F81AECA-32A1-479E-9974-F78BCC358D23}" destId="{9E67865A-E423-475A-B80E-F6FAE4D854A4}" srcOrd="2" destOrd="0" presId="urn:microsoft.com/office/officeart/2018/5/layout/IconLeafLabelList"/>
    <dgm:cxn modelId="{A38778A8-09E7-4CD8-99FD-024D5A460993}" type="presParOf" srcId="{9F81AECA-32A1-479E-9974-F78BCC358D23}" destId="{AD60EE18-4FE9-4BEF-9EE6-F9BE6594B5BB}" srcOrd="3" destOrd="0" presId="urn:microsoft.com/office/officeart/2018/5/layout/IconLeafLabelList"/>
    <dgm:cxn modelId="{793135B9-50B1-4FDE-ACD3-CF7C4C86DCB1}" type="presParOf" srcId="{6FCBABDE-5F0A-4467-8447-7F2F5DAFB76A}" destId="{B64CD033-2E89-42B2-8654-9797288F9D1B}" srcOrd="7" destOrd="0" presId="urn:microsoft.com/office/officeart/2018/5/layout/IconLeafLabelList"/>
    <dgm:cxn modelId="{085F8BCF-3658-471C-8C18-6E0B294B46EE}" type="presParOf" srcId="{6FCBABDE-5F0A-4467-8447-7F2F5DAFB76A}" destId="{A768E12E-0DA0-4D4C-996E-C9AB569A1AD2}" srcOrd="8" destOrd="0" presId="urn:microsoft.com/office/officeart/2018/5/layout/IconLeafLabelList"/>
    <dgm:cxn modelId="{9FD00890-2CE4-4307-AAAA-17BC1296BE67}" type="presParOf" srcId="{A768E12E-0DA0-4D4C-996E-C9AB569A1AD2}" destId="{B09C0BEA-FE6D-4A26-8898-50AB83402336}" srcOrd="0" destOrd="0" presId="urn:microsoft.com/office/officeart/2018/5/layout/IconLeafLabelList"/>
    <dgm:cxn modelId="{807BE542-B69B-4CB7-9782-E392BF509C8E}" type="presParOf" srcId="{A768E12E-0DA0-4D4C-996E-C9AB569A1AD2}" destId="{0FC4F4C6-E6E2-47D6-9AB2-28D6FE5C427A}" srcOrd="1" destOrd="0" presId="urn:microsoft.com/office/officeart/2018/5/layout/IconLeafLabelList"/>
    <dgm:cxn modelId="{30DF6380-DE0C-49EF-8711-F7C5F435DCDD}" type="presParOf" srcId="{A768E12E-0DA0-4D4C-996E-C9AB569A1AD2}" destId="{99539FA7-CE78-4A84-A9AC-6DA5981AB0A9}" srcOrd="2" destOrd="0" presId="urn:microsoft.com/office/officeart/2018/5/layout/IconLeafLabelList"/>
    <dgm:cxn modelId="{0DCD18B2-1A11-4A96-9D99-E0251F73334E}" type="presParOf" srcId="{A768E12E-0DA0-4D4C-996E-C9AB569A1AD2}" destId="{49936D1F-DFB1-443E-AB5B-2691FFD9EBFF}" srcOrd="3" destOrd="0" presId="urn:microsoft.com/office/officeart/2018/5/layout/IconLeaf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C7D5222-BB25-4089-BF44-1CA143FE95B7}" type="doc">
      <dgm:prSet loTypeId="urn:microsoft.com/office/officeart/2018/5/layout/IconLeafLabelList" loCatId="icon" qsTypeId="urn:microsoft.com/office/officeart/2005/8/quickstyle/simple1" qsCatId="simple" csTypeId="urn:microsoft.com/office/officeart/2018/5/colors/Iconchunking_neutralicon_colorful1" csCatId="colorful" phldr="1"/>
      <dgm:spPr/>
      <dgm:t>
        <a:bodyPr/>
        <a:lstStyle/>
        <a:p>
          <a:endParaRPr lang="en-US"/>
        </a:p>
      </dgm:t>
    </dgm:pt>
    <dgm:pt modelId="{AC2F86FE-EF7A-4526-BED9-4571DDF34133}">
      <dgm:prSet custT="1"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 sz="3600" dirty="0">
              <a:solidFill>
                <a:srgbClr val="333333"/>
              </a:solidFill>
              <a:highlight>
                <a:srgbClr val="FFFF00"/>
              </a:highlight>
              <a:latin typeface="Franklin Gothic Book" panose="020B0503020102020204" pitchFamily="34" charset="0"/>
            </a:rPr>
            <a:t>[Date]</a:t>
          </a:r>
        </a:p>
      </dgm:t>
    </dgm:pt>
    <dgm:pt modelId="{12D6CB33-FACA-4DD4-8F36-FEBC11BFC4A8}" type="parTrans" cxnId="{E97E7E89-055B-488A-BC1B-0C5032BAD8C9}">
      <dgm:prSet/>
      <dgm:spPr/>
      <dgm:t>
        <a:bodyPr/>
        <a:lstStyle/>
        <a:p>
          <a:endParaRPr lang="en-US"/>
        </a:p>
      </dgm:t>
    </dgm:pt>
    <dgm:pt modelId="{7B64CB4D-CBB7-4E17-B4B9-E374F27C2C4F}" type="sibTrans" cxnId="{E97E7E89-055B-488A-BC1B-0C5032BAD8C9}">
      <dgm:prSet/>
      <dgm:spPr/>
      <dgm:t>
        <a:bodyPr/>
        <a:lstStyle/>
        <a:p>
          <a:endParaRPr lang="en-US"/>
        </a:p>
      </dgm:t>
    </dgm:pt>
    <dgm:pt modelId="{43EDD932-DE89-4BFB-9657-36BDB2F31674}">
      <dgm:prSet custT="1"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 sz="3600" dirty="0">
              <a:solidFill>
                <a:srgbClr val="333333"/>
              </a:solidFill>
              <a:highlight>
                <a:srgbClr val="FFFF00"/>
              </a:highlight>
              <a:latin typeface="Franklin Gothic Book" panose="020B0503020102020204" pitchFamily="34" charset="0"/>
            </a:rPr>
            <a:t>[Time]</a:t>
          </a:r>
        </a:p>
      </dgm:t>
    </dgm:pt>
    <dgm:pt modelId="{A3BF2256-11CE-4094-9600-647468DF0708}" type="parTrans" cxnId="{FACB6177-66BA-41EC-A871-AA85CE5C39A2}">
      <dgm:prSet/>
      <dgm:spPr/>
      <dgm:t>
        <a:bodyPr/>
        <a:lstStyle/>
        <a:p>
          <a:endParaRPr lang="en-US"/>
        </a:p>
      </dgm:t>
    </dgm:pt>
    <dgm:pt modelId="{86373AE0-3A84-4516-9017-49DF22D5AED1}" type="sibTrans" cxnId="{FACB6177-66BA-41EC-A871-AA85CE5C39A2}">
      <dgm:prSet/>
      <dgm:spPr/>
      <dgm:t>
        <a:bodyPr/>
        <a:lstStyle/>
        <a:p>
          <a:endParaRPr lang="en-US"/>
        </a:p>
      </dgm:t>
    </dgm:pt>
    <dgm:pt modelId="{E9F735C8-28DD-400E-ACE5-5B244C9699F6}">
      <dgm:prSet custT="1"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 sz="3600" dirty="0">
              <a:solidFill>
                <a:srgbClr val="333333"/>
              </a:solidFill>
              <a:highlight>
                <a:srgbClr val="FFFF00"/>
              </a:highlight>
              <a:latin typeface="Franklin Gothic Book" panose="020B0503020102020204" pitchFamily="34" charset="0"/>
            </a:rPr>
            <a:t>[Location]</a:t>
          </a:r>
        </a:p>
      </dgm:t>
    </dgm:pt>
    <dgm:pt modelId="{A88BDB29-002A-476B-922C-AB0897E5EA34}" type="parTrans" cxnId="{2F71E5BE-AF55-47A3-8938-798EBE3D43F6}">
      <dgm:prSet/>
      <dgm:spPr/>
      <dgm:t>
        <a:bodyPr/>
        <a:lstStyle/>
        <a:p>
          <a:endParaRPr lang="en-US"/>
        </a:p>
      </dgm:t>
    </dgm:pt>
    <dgm:pt modelId="{698A11B5-4C10-4618-B8EF-BC1C3DFB1C5E}" type="sibTrans" cxnId="{2F71E5BE-AF55-47A3-8938-798EBE3D43F6}">
      <dgm:prSet/>
      <dgm:spPr/>
      <dgm:t>
        <a:bodyPr/>
        <a:lstStyle/>
        <a:p>
          <a:endParaRPr lang="en-US"/>
        </a:p>
      </dgm:t>
    </dgm:pt>
    <dgm:pt modelId="{506D736D-B92D-4A2B-A8D4-D6E535D902F9}" type="pres">
      <dgm:prSet presAssocID="{AC7D5222-BB25-4089-BF44-1CA143FE95B7}" presName="root" presStyleCnt="0">
        <dgm:presLayoutVars>
          <dgm:dir/>
          <dgm:resizeHandles val="exact"/>
        </dgm:presLayoutVars>
      </dgm:prSet>
      <dgm:spPr/>
    </dgm:pt>
    <dgm:pt modelId="{76AFD048-3296-4ECD-A0C5-C9F61FA3508F}" type="pres">
      <dgm:prSet presAssocID="{AC2F86FE-EF7A-4526-BED9-4571DDF34133}" presName="compNode" presStyleCnt="0"/>
      <dgm:spPr/>
    </dgm:pt>
    <dgm:pt modelId="{9257D929-04AA-4E5E-A8CA-0C7034416B16}" type="pres">
      <dgm:prSet presAssocID="{AC2F86FE-EF7A-4526-BED9-4571DDF34133}" presName="iconBgRect" presStyleLbl="bgShp" presStyleIdx="0" presStyleCnt="3"/>
      <dgm:spPr>
        <a:prstGeom prst="round2DiagRect">
          <a:avLst>
            <a:gd name="adj1" fmla="val 29727"/>
            <a:gd name="adj2" fmla="val 0"/>
          </a:avLst>
        </a:prstGeom>
      </dgm:spPr>
      <dgm:extLst>
        <a:ext uri="{E40237B7-FDA0-4F09-8148-C483321AD2D9}">
          <dgm14:cNvPr xmlns:dgm14="http://schemas.microsoft.com/office/drawing/2010/diagram" id="0" name="">
            <a:extLst>
              <a:ext uri="{C183D7F6-B498-43B3-948B-1728B52AA6E4}">
                <adec:decorative xmlns:adec="http://schemas.microsoft.com/office/drawing/2017/decorative" val="1"/>
              </a:ext>
            </a:extLst>
          </dgm14:cNvPr>
        </a:ext>
      </dgm:extLst>
    </dgm:pt>
    <dgm:pt modelId="{80882319-8449-4E83-BE3B-F5C887E18559}" type="pres">
      <dgm:prSet presAssocID="{AC2F86FE-EF7A-4526-BED9-4571DDF34133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aily Calendar"/>
        </a:ext>
      </dgm:extLst>
    </dgm:pt>
    <dgm:pt modelId="{16FA507F-73CB-475F-8081-E9D8E56E4FB4}" type="pres">
      <dgm:prSet presAssocID="{AC2F86FE-EF7A-4526-BED9-4571DDF34133}" presName="spaceRect" presStyleCnt="0"/>
      <dgm:spPr/>
    </dgm:pt>
    <dgm:pt modelId="{E072B792-2F62-4506-9A03-0E1F4B905F21}" type="pres">
      <dgm:prSet presAssocID="{AC2F86FE-EF7A-4526-BED9-4571DDF34133}" presName="textRect" presStyleLbl="revTx" presStyleIdx="0" presStyleCnt="3">
        <dgm:presLayoutVars>
          <dgm:chMax val="1"/>
          <dgm:chPref val="1"/>
        </dgm:presLayoutVars>
      </dgm:prSet>
      <dgm:spPr/>
    </dgm:pt>
    <dgm:pt modelId="{105249D6-9811-4364-963F-0D3CF75A93AA}" type="pres">
      <dgm:prSet presAssocID="{7B64CB4D-CBB7-4E17-B4B9-E374F27C2C4F}" presName="sibTrans" presStyleCnt="0"/>
      <dgm:spPr/>
    </dgm:pt>
    <dgm:pt modelId="{D11B60CC-E135-4D06-A158-6822E1F7A77B}" type="pres">
      <dgm:prSet presAssocID="{43EDD932-DE89-4BFB-9657-36BDB2F31674}" presName="compNode" presStyleCnt="0"/>
      <dgm:spPr/>
    </dgm:pt>
    <dgm:pt modelId="{E05938BE-29DB-4295-842E-5CBB6E2C4450}" type="pres">
      <dgm:prSet presAssocID="{43EDD932-DE89-4BFB-9657-36BDB2F31674}" presName="iconBgRect" presStyleLbl="bgShp" presStyleIdx="1" presStyleCnt="3"/>
      <dgm:spPr>
        <a:prstGeom prst="round2DiagRect">
          <a:avLst>
            <a:gd name="adj1" fmla="val 29727"/>
            <a:gd name="adj2" fmla="val 0"/>
          </a:avLst>
        </a:prstGeom>
      </dgm:spPr>
      <dgm:extLst>
        <a:ext uri="{E40237B7-FDA0-4F09-8148-C483321AD2D9}">
          <dgm14:cNvPr xmlns:dgm14="http://schemas.microsoft.com/office/drawing/2010/diagram" id="0" name="">
            <a:extLst>
              <a:ext uri="{C183D7F6-B498-43B3-948B-1728B52AA6E4}">
                <adec:decorative xmlns:adec="http://schemas.microsoft.com/office/drawing/2017/decorative" val="1"/>
              </a:ext>
            </a:extLst>
          </dgm14:cNvPr>
        </a:ext>
      </dgm:extLst>
    </dgm:pt>
    <dgm:pt modelId="{750425A0-5195-440F-93D4-F91D68A51F5B}" type="pres">
      <dgm:prSet presAssocID="{43EDD932-DE89-4BFB-9657-36BDB2F31674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ourglass"/>
        </a:ext>
      </dgm:extLst>
    </dgm:pt>
    <dgm:pt modelId="{7AE75F78-3F0C-44A1-97AA-5565BA12EC1D}" type="pres">
      <dgm:prSet presAssocID="{43EDD932-DE89-4BFB-9657-36BDB2F31674}" presName="spaceRect" presStyleCnt="0"/>
      <dgm:spPr/>
    </dgm:pt>
    <dgm:pt modelId="{BA8FB59B-BD23-48D9-9EAF-043A7B066939}" type="pres">
      <dgm:prSet presAssocID="{43EDD932-DE89-4BFB-9657-36BDB2F31674}" presName="textRect" presStyleLbl="revTx" presStyleIdx="1" presStyleCnt="3">
        <dgm:presLayoutVars>
          <dgm:chMax val="1"/>
          <dgm:chPref val="1"/>
        </dgm:presLayoutVars>
      </dgm:prSet>
      <dgm:spPr/>
    </dgm:pt>
    <dgm:pt modelId="{81FFCEBD-CF8B-4CC5-842E-30FA13ED2E2F}" type="pres">
      <dgm:prSet presAssocID="{86373AE0-3A84-4516-9017-49DF22D5AED1}" presName="sibTrans" presStyleCnt="0"/>
      <dgm:spPr/>
    </dgm:pt>
    <dgm:pt modelId="{71CE2ED4-2A5C-4FDE-A803-159B3BA0BB6E}" type="pres">
      <dgm:prSet presAssocID="{E9F735C8-28DD-400E-ACE5-5B244C9699F6}" presName="compNode" presStyleCnt="0"/>
      <dgm:spPr/>
    </dgm:pt>
    <dgm:pt modelId="{E55A8423-7316-46EF-AE7A-EA7B49D84743}" type="pres">
      <dgm:prSet presAssocID="{E9F735C8-28DD-400E-ACE5-5B244C9699F6}" presName="iconBgRect" presStyleLbl="bgShp" presStyleIdx="2" presStyleCnt="3"/>
      <dgm:spPr>
        <a:prstGeom prst="round2DiagRect">
          <a:avLst>
            <a:gd name="adj1" fmla="val 29727"/>
            <a:gd name="adj2" fmla="val 0"/>
          </a:avLst>
        </a:prstGeom>
      </dgm:spPr>
      <dgm:extLst>
        <a:ext uri="{E40237B7-FDA0-4F09-8148-C483321AD2D9}">
          <dgm14:cNvPr xmlns:dgm14="http://schemas.microsoft.com/office/drawing/2010/diagram" id="0" name="">
            <a:extLst>
              <a:ext uri="{C183D7F6-B498-43B3-948B-1728B52AA6E4}">
                <adec:decorative xmlns:adec="http://schemas.microsoft.com/office/drawing/2017/decorative" val="1"/>
              </a:ext>
            </a:extLst>
          </dgm14:cNvPr>
        </a:ext>
      </dgm:extLst>
    </dgm:pt>
    <dgm:pt modelId="{BFD0F46F-1595-4F07-B18E-E287A6AC8549}" type="pres">
      <dgm:prSet presAssocID="{E9F735C8-28DD-400E-ACE5-5B244C9699F6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Earth Globe Americas"/>
        </a:ext>
      </dgm:extLst>
    </dgm:pt>
    <dgm:pt modelId="{5A7F1AF2-F83D-443A-B55C-6746992BD902}" type="pres">
      <dgm:prSet presAssocID="{E9F735C8-28DD-400E-ACE5-5B244C9699F6}" presName="spaceRect" presStyleCnt="0"/>
      <dgm:spPr/>
    </dgm:pt>
    <dgm:pt modelId="{88CCCD86-E508-498C-8212-951679F82A96}" type="pres">
      <dgm:prSet presAssocID="{E9F735C8-28DD-400E-ACE5-5B244C9699F6}" presName="textRect" presStyleLbl="revTx" presStyleIdx="2" presStyleCnt="3">
        <dgm:presLayoutVars>
          <dgm:chMax val="1"/>
          <dgm:chPref val="1"/>
        </dgm:presLayoutVars>
      </dgm:prSet>
      <dgm:spPr/>
    </dgm:pt>
  </dgm:ptLst>
  <dgm:cxnLst>
    <dgm:cxn modelId="{201A9C35-1B56-457C-98FC-DF230274F62B}" type="presOf" srcId="{AC7D5222-BB25-4089-BF44-1CA143FE95B7}" destId="{506D736D-B92D-4A2B-A8D4-D6E535D902F9}" srcOrd="0" destOrd="0" presId="urn:microsoft.com/office/officeart/2018/5/layout/IconLeafLabelList"/>
    <dgm:cxn modelId="{36E74F4A-B745-45EE-BD25-1AA4390D5687}" type="presOf" srcId="{43EDD932-DE89-4BFB-9657-36BDB2F31674}" destId="{BA8FB59B-BD23-48D9-9EAF-043A7B066939}" srcOrd="0" destOrd="0" presId="urn:microsoft.com/office/officeart/2018/5/layout/IconLeafLabelList"/>
    <dgm:cxn modelId="{FACB6177-66BA-41EC-A871-AA85CE5C39A2}" srcId="{AC7D5222-BB25-4089-BF44-1CA143FE95B7}" destId="{43EDD932-DE89-4BFB-9657-36BDB2F31674}" srcOrd="1" destOrd="0" parTransId="{A3BF2256-11CE-4094-9600-647468DF0708}" sibTransId="{86373AE0-3A84-4516-9017-49DF22D5AED1}"/>
    <dgm:cxn modelId="{52EF207F-E22B-428B-89AE-8DF4581213D5}" type="presOf" srcId="{E9F735C8-28DD-400E-ACE5-5B244C9699F6}" destId="{88CCCD86-E508-498C-8212-951679F82A96}" srcOrd="0" destOrd="0" presId="urn:microsoft.com/office/officeart/2018/5/layout/IconLeafLabelList"/>
    <dgm:cxn modelId="{E97E7E89-055B-488A-BC1B-0C5032BAD8C9}" srcId="{AC7D5222-BB25-4089-BF44-1CA143FE95B7}" destId="{AC2F86FE-EF7A-4526-BED9-4571DDF34133}" srcOrd="0" destOrd="0" parTransId="{12D6CB33-FACA-4DD4-8F36-FEBC11BFC4A8}" sibTransId="{7B64CB4D-CBB7-4E17-B4B9-E374F27C2C4F}"/>
    <dgm:cxn modelId="{2F71E5BE-AF55-47A3-8938-798EBE3D43F6}" srcId="{AC7D5222-BB25-4089-BF44-1CA143FE95B7}" destId="{E9F735C8-28DD-400E-ACE5-5B244C9699F6}" srcOrd="2" destOrd="0" parTransId="{A88BDB29-002A-476B-922C-AB0897E5EA34}" sibTransId="{698A11B5-4C10-4618-B8EF-BC1C3DFB1C5E}"/>
    <dgm:cxn modelId="{E54B05FA-A230-48E0-9A3D-C051CB378E32}" type="presOf" srcId="{AC2F86FE-EF7A-4526-BED9-4571DDF34133}" destId="{E072B792-2F62-4506-9A03-0E1F4B905F21}" srcOrd="0" destOrd="0" presId="urn:microsoft.com/office/officeart/2018/5/layout/IconLeafLabelList"/>
    <dgm:cxn modelId="{6F049BEC-4090-4519-967C-4633DFFAF9BB}" type="presParOf" srcId="{506D736D-B92D-4A2B-A8D4-D6E535D902F9}" destId="{76AFD048-3296-4ECD-A0C5-C9F61FA3508F}" srcOrd="0" destOrd="0" presId="urn:microsoft.com/office/officeart/2018/5/layout/IconLeafLabelList"/>
    <dgm:cxn modelId="{83609676-F933-4783-BCC4-89BF6CC7C9EC}" type="presParOf" srcId="{76AFD048-3296-4ECD-A0C5-C9F61FA3508F}" destId="{9257D929-04AA-4E5E-A8CA-0C7034416B16}" srcOrd="0" destOrd="0" presId="urn:microsoft.com/office/officeart/2018/5/layout/IconLeafLabelList"/>
    <dgm:cxn modelId="{31EECED6-CDB3-4AA6-88D2-7DF9A004D491}" type="presParOf" srcId="{76AFD048-3296-4ECD-A0C5-C9F61FA3508F}" destId="{80882319-8449-4E83-BE3B-F5C887E18559}" srcOrd="1" destOrd="0" presId="urn:microsoft.com/office/officeart/2018/5/layout/IconLeafLabelList"/>
    <dgm:cxn modelId="{84B6C5BB-01BD-4F52-813C-CE48EFDBC4DE}" type="presParOf" srcId="{76AFD048-3296-4ECD-A0C5-C9F61FA3508F}" destId="{16FA507F-73CB-475F-8081-E9D8E56E4FB4}" srcOrd="2" destOrd="0" presId="urn:microsoft.com/office/officeart/2018/5/layout/IconLeafLabelList"/>
    <dgm:cxn modelId="{99432614-6FA1-43F0-B5C4-E765C1578955}" type="presParOf" srcId="{76AFD048-3296-4ECD-A0C5-C9F61FA3508F}" destId="{E072B792-2F62-4506-9A03-0E1F4B905F21}" srcOrd="3" destOrd="0" presId="urn:microsoft.com/office/officeart/2018/5/layout/IconLeafLabelList"/>
    <dgm:cxn modelId="{F8A1D873-B35A-4C6F-BF69-754F6984C1FC}" type="presParOf" srcId="{506D736D-B92D-4A2B-A8D4-D6E535D902F9}" destId="{105249D6-9811-4364-963F-0D3CF75A93AA}" srcOrd="1" destOrd="0" presId="urn:microsoft.com/office/officeart/2018/5/layout/IconLeafLabelList"/>
    <dgm:cxn modelId="{A18F4B5E-AA2B-405C-A509-BCF16DF68E2D}" type="presParOf" srcId="{506D736D-B92D-4A2B-A8D4-D6E535D902F9}" destId="{D11B60CC-E135-4D06-A158-6822E1F7A77B}" srcOrd="2" destOrd="0" presId="urn:microsoft.com/office/officeart/2018/5/layout/IconLeafLabelList"/>
    <dgm:cxn modelId="{E5AF515A-DF33-45E8-96A9-5391EBAFFC53}" type="presParOf" srcId="{D11B60CC-E135-4D06-A158-6822E1F7A77B}" destId="{E05938BE-29DB-4295-842E-5CBB6E2C4450}" srcOrd="0" destOrd="0" presId="urn:microsoft.com/office/officeart/2018/5/layout/IconLeafLabelList"/>
    <dgm:cxn modelId="{2E673641-567B-4EBB-8A00-B3DE7CA22EAD}" type="presParOf" srcId="{D11B60CC-E135-4D06-A158-6822E1F7A77B}" destId="{750425A0-5195-440F-93D4-F91D68A51F5B}" srcOrd="1" destOrd="0" presId="urn:microsoft.com/office/officeart/2018/5/layout/IconLeafLabelList"/>
    <dgm:cxn modelId="{64A31458-BE36-4462-AC76-EB1338EB832D}" type="presParOf" srcId="{D11B60CC-E135-4D06-A158-6822E1F7A77B}" destId="{7AE75F78-3F0C-44A1-97AA-5565BA12EC1D}" srcOrd="2" destOrd="0" presId="urn:microsoft.com/office/officeart/2018/5/layout/IconLeafLabelList"/>
    <dgm:cxn modelId="{9E916DE0-49B6-429B-A31A-EFC84CAE0E70}" type="presParOf" srcId="{D11B60CC-E135-4D06-A158-6822E1F7A77B}" destId="{BA8FB59B-BD23-48D9-9EAF-043A7B066939}" srcOrd="3" destOrd="0" presId="urn:microsoft.com/office/officeart/2018/5/layout/IconLeafLabelList"/>
    <dgm:cxn modelId="{F4B40410-1050-4037-949E-039EAB59F836}" type="presParOf" srcId="{506D736D-B92D-4A2B-A8D4-D6E535D902F9}" destId="{81FFCEBD-CF8B-4CC5-842E-30FA13ED2E2F}" srcOrd="3" destOrd="0" presId="urn:microsoft.com/office/officeart/2018/5/layout/IconLeafLabelList"/>
    <dgm:cxn modelId="{A50623C1-623B-4A21-89D9-E5FCF61021BF}" type="presParOf" srcId="{506D736D-B92D-4A2B-A8D4-D6E535D902F9}" destId="{71CE2ED4-2A5C-4FDE-A803-159B3BA0BB6E}" srcOrd="4" destOrd="0" presId="urn:microsoft.com/office/officeart/2018/5/layout/IconLeafLabelList"/>
    <dgm:cxn modelId="{375C98D0-CF68-4099-9ECB-5B20A4ADED71}" type="presParOf" srcId="{71CE2ED4-2A5C-4FDE-A803-159B3BA0BB6E}" destId="{E55A8423-7316-46EF-AE7A-EA7B49D84743}" srcOrd="0" destOrd="0" presId="urn:microsoft.com/office/officeart/2018/5/layout/IconLeafLabelList"/>
    <dgm:cxn modelId="{58A13FD8-EB85-4387-BD56-90AAF4314CC8}" type="presParOf" srcId="{71CE2ED4-2A5C-4FDE-A803-159B3BA0BB6E}" destId="{BFD0F46F-1595-4F07-B18E-E287A6AC8549}" srcOrd="1" destOrd="0" presId="urn:microsoft.com/office/officeart/2018/5/layout/IconLeafLabelList"/>
    <dgm:cxn modelId="{FE3BD925-0025-4228-BDBE-C72EF2B2E38B}" type="presParOf" srcId="{71CE2ED4-2A5C-4FDE-A803-159B3BA0BB6E}" destId="{5A7F1AF2-F83D-443A-B55C-6746992BD902}" srcOrd="2" destOrd="0" presId="urn:microsoft.com/office/officeart/2018/5/layout/IconLeafLabelList"/>
    <dgm:cxn modelId="{BEBCE4C7-B0B2-4172-8688-1691E90805F2}" type="presParOf" srcId="{71CE2ED4-2A5C-4FDE-A803-159B3BA0BB6E}" destId="{88CCCD86-E508-498C-8212-951679F82A96}" srcOrd="3" destOrd="0" presId="urn:microsoft.com/office/officeart/2018/5/layout/IconLeaf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7E17EA9-30A2-4016-9A40-27A3AFE4FF96}">
      <dsp:nvSpPr>
        <dsp:cNvPr id="0" name=""/>
        <dsp:cNvSpPr/>
      </dsp:nvSpPr>
      <dsp:spPr>
        <a:xfrm>
          <a:off x="954744" y="116747"/>
          <a:ext cx="1031519" cy="1031519"/>
        </a:xfrm>
        <a:prstGeom prst="round2DiagRect">
          <a:avLst>
            <a:gd name="adj1" fmla="val 29727"/>
            <a:gd name="adj2" fmla="val 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2287DE2-B3B8-40F4-BA48-157F5C433C42}">
      <dsp:nvSpPr>
        <dsp:cNvPr id="0" name=""/>
        <dsp:cNvSpPr/>
      </dsp:nvSpPr>
      <dsp:spPr>
        <a:xfrm>
          <a:off x="1174583" y="297772"/>
          <a:ext cx="591855" cy="591855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4D22C9C-ABA1-4826-9B4B-3EB44B85CC42}">
      <dsp:nvSpPr>
        <dsp:cNvPr id="0" name=""/>
        <dsp:cNvSpPr/>
      </dsp:nvSpPr>
      <dsp:spPr>
        <a:xfrm>
          <a:off x="452525" y="1190542"/>
          <a:ext cx="2063884" cy="6975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800" kern="1200" cap="none" dirty="0">
              <a:solidFill>
                <a:srgbClr val="333333"/>
              </a:solidFill>
              <a:latin typeface="Franklin Gothic Book" panose="020B0503020102020204" pitchFamily="34" charset="0"/>
            </a:rPr>
            <a:t>Objectives and Aligned  Capabilities</a:t>
          </a:r>
        </a:p>
      </dsp:txBody>
      <dsp:txXfrm>
        <a:off x="452525" y="1190542"/>
        <a:ext cx="2063884" cy="697543"/>
      </dsp:txXfrm>
    </dsp:sp>
    <dsp:sp modelId="{1AE83F36-B8B3-4F3D-B64A-F13A8CB17BEE}">
      <dsp:nvSpPr>
        <dsp:cNvPr id="0" name=""/>
        <dsp:cNvSpPr/>
      </dsp:nvSpPr>
      <dsp:spPr>
        <a:xfrm>
          <a:off x="2890573" y="87431"/>
          <a:ext cx="1031519" cy="1031519"/>
        </a:xfrm>
        <a:prstGeom prst="round2DiagRect">
          <a:avLst>
            <a:gd name="adj1" fmla="val 29727"/>
            <a:gd name="adj2" fmla="val 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1D6739D-3ACF-4E4E-A181-25F09702D85A}">
      <dsp:nvSpPr>
        <dsp:cNvPr id="0" name=""/>
        <dsp:cNvSpPr/>
      </dsp:nvSpPr>
      <dsp:spPr>
        <a:xfrm>
          <a:off x="3110402" y="307266"/>
          <a:ext cx="591855" cy="591855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EAF4CDA-F684-4EE2-9837-FEA6ACC8E126}">
      <dsp:nvSpPr>
        <dsp:cNvPr id="0" name=""/>
        <dsp:cNvSpPr/>
      </dsp:nvSpPr>
      <dsp:spPr>
        <a:xfrm>
          <a:off x="2574766" y="1218792"/>
          <a:ext cx="1691015" cy="6975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800" kern="1200" cap="none" dirty="0">
              <a:solidFill>
                <a:srgbClr val="333333"/>
              </a:solidFill>
              <a:latin typeface="Franklin Gothic Book" panose="020B0503020102020204" pitchFamily="34" charset="0"/>
            </a:rPr>
            <a:t>Evaluation Requirements</a:t>
          </a:r>
        </a:p>
      </dsp:txBody>
      <dsp:txXfrm>
        <a:off x="2574766" y="1218792"/>
        <a:ext cx="1691015" cy="697543"/>
      </dsp:txXfrm>
    </dsp:sp>
    <dsp:sp modelId="{E98D5649-8279-4E36-B275-F9E7B6FCFDD5}">
      <dsp:nvSpPr>
        <dsp:cNvPr id="0" name=""/>
        <dsp:cNvSpPr/>
      </dsp:nvSpPr>
      <dsp:spPr>
        <a:xfrm>
          <a:off x="4796491" y="87431"/>
          <a:ext cx="1031519" cy="1031519"/>
        </a:xfrm>
        <a:prstGeom prst="round2DiagRect">
          <a:avLst>
            <a:gd name="adj1" fmla="val 29727"/>
            <a:gd name="adj2" fmla="val 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B0C4E6B-8876-41F0-80B1-7BFDE08E9CF3}">
      <dsp:nvSpPr>
        <dsp:cNvPr id="0" name=""/>
        <dsp:cNvSpPr/>
      </dsp:nvSpPr>
      <dsp:spPr>
        <a:xfrm>
          <a:off x="5011248" y="307266"/>
          <a:ext cx="591855" cy="591855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E8535EA-B493-4A13-9EA0-E8175F082293}">
      <dsp:nvSpPr>
        <dsp:cNvPr id="0" name=""/>
        <dsp:cNvSpPr/>
      </dsp:nvSpPr>
      <dsp:spPr>
        <a:xfrm>
          <a:off x="4587844" y="1218792"/>
          <a:ext cx="1638746" cy="6975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800" kern="1200" cap="none" dirty="0">
              <a:solidFill>
                <a:srgbClr val="333333"/>
              </a:solidFill>
              <a:latin typeface="Franklin Gothic Book" panose="020B0503020102020204" pitchFamily="34" charset="0"/>
            </a:rPr>
            <a:t>Plans, Policies, and Procedures</a:t>
          </a:r>
        </a:p>
      </dsp:txBody>
      <dsp:txXfrm>
        <a:off x="4587844" y="1218792"/>
        <a:ext cx="1638746" cy="697543"/>
      </dsp:txXfrm>
    </dsp:sp>
    <dsp:sp modelId="{849A7BE4-C6EB-4336-B9AA-C5123DEF41C9}">
      <dsp:nvSpPr>
        <dsp:cNvPr id="0" name=""/>
        <dsp:cNvSpPr/>
      </dsp:nvSpPr>
      <dsp:spPr>
        <a:xfrm>
          <a:off x="6659354" y="84932"/>
          <a:ext cx="1031519" cy="1009496"/>
        </a:xfrm>
        <a:prstGeom prst="round2DiagRect">
          <a:avLst>
            <a:gd name="adj1" fmla="val 29727"/>
            <a:gd name="adj2" fmla="val 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CF6CD61-A81E-430C-B827-7F58813D927E}">
      <dsp:nvSpPr>
        <dsp:cNvPr id="0" name=""/>
        <dsp:cNvSpPr/>
      </dsp:nvSpPr>
      <dsp:spPr>
        <a:xfrm>
          <a:off x="6880028" y="301760"/>
          <a:ext cx="591855" cy="591855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68699DA-1F9E-4C96-A1A0-83E8CDFA0E38}">
      <dsp:nvSpPr>
        <dsp:cNvPr id="0" name=""/>
        <dsp:cNvSpPr/>
      </dsp:nvSpPr>
      <dsp:spPr>
        <a:xfrm>
          <a:off x="6298180" y="1213287"/>
          <a:ext cx="1783463" cy="6975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800" kern="1200" cap="none" dirty="0">
              <a:solidFill>
                <a:srgbClr val="333333"/>
              </a:solidFill>
              <a:latin typeface="Franklin Gothic Book" panose="020B0503020102020204" pitchFamily="34" charset="0"/>
            </a:rPr>
            <a:t>Scenario</a:t>
          </a:r>
        </a:p>
      </dsp:txBody>
      <dsp:txXfrm>
        <a:off x="6298180" y="1213287"/>
        <a:ext cx="1783463" cy="697543"/>
      </dsp:txXfrm>
    </dsp:sp>
    <dsp:sp modelId="{0D6A2399-5915-4756-B6B8-B9A9B66B2921}">
      <dsp:nvSpPr>
        <dsp:cNvPr id="0" name=""/>
        <dsp:cNvSpPr/>
      </dsp:nvSpPr>
      <dsp:spPr>
        <a:xfrm>
          <a:off x="1575038" y="2064494"/>
          <a:ext cx="1031519" cy="1031519"/>
        </a:xfrm>
        <a:prstGeom prst="round2DiagRect">
          <a:avLst>
            <a:gd name="adj1" fmla="val 29727"/>
            <a:gd name="adj2" fmla="val 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D874815-26C6-4E04-9BDE-8ECAFE618235}">
      <dsp:nvSpPr>
        <dsp:cNvPr id="0" name=""/>
        <dsp:cNvSpPr/>
      </dsp:nvSpPr>
      <dsp:spPr>
        <a:xfrm>
          <a:off x="1794870" y="2284330"/>
          <a:ext cx="591855" cy="591855"/>
        </a:xfrm>
        <a:prstGeom prst="rect">
          <a:avLst/>
        </a:prstGeom>
        <a:blipFill rotWithShape="1"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rcRect/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D6D6149-27D7-4685-ABE4-1C474E9FE905}">
      <dsp:nvSpPr>
        <dsp:cNvPr id="0" name=""/>
        <dsp:cNvSpPr/>
      </dsp:nvSpPr>
      <dsp:spPr>
        <a:xfrm>
          <a:off x="1152707" y="3213276"/>
          <a:ext cx="1904083" cy="6975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800" kern="1200" cap="none" dirty="0">
              <a:solidFill>
                <a:srgbClr val="333333"/>
              </a:solidFill>
              <a:latin typeface="Franklin Gothic Book" panose="020B0503020102020204" pitchFamily="34" charset="0"/>
            </a:rPr>
            <a:t>Exercise Participants</a:t>
          </a:r>
        </a:p>
      </dsp:txBody>
      <dsp:txXfrm>
        <a:off x="1152707" y="3213276"/>
        <a:ext cx="1904083" cy="697543"/>
      </dsp:txXfrm>
    </dsp:sp>
    <dsp:sp modelId="{FFF26B21-9310-454D-9EE0-AB8263AA68A0}">
      <dsp:nvSpPr>
        <dsp:cNvPr id="0" name=""/>
        <dsp:cNvSpPr/>
      </dsp:nvSpPr>
      <dsp:spPr>
        <a:xfrm>
          <a:off x="3668515" y="2049578"/>
          <a:ext cx="1031519" cy="1031519"/>
        </a:xfrm>
        <a:prstGeom prst="round2DiagRect">
          <a:avLst>
            <a:gd name="adj1" fmla="val 29727"/>
            <a:gd name="adj2" fmla="val 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A0E93A7-47CD-4464-8685-FA3DB4D00832}">
      <dsp:nvSpPr>
        <dsp:cNvPr id="0" name=""/>
        <dsp:cNvSpPr/>
      </dsp:nvSpPr>
      <dsp:spPr>
        <a:xfrm>
          <a:off x="3888347" y="2284330"/>
          <a:ext cx="591855" cy="591855"/>
        </a:xfrm>
        <a:prstGeom prst="rect">
          <a:avLst/>
        </a:prstGeom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rcRect/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FE5D28A-932E-46B9-AA42-1875C5BD0B96}">
      <dsp:nvSpPr>
        <dsp:cNvPr id="0" name=""/>
        <dsp:cNvSpPr/>
      </dsp:nvSpPr>
      <dsp:spPr>
        <a:xfrm>
          <a:off x="3406830" y="3213276"/>
          <a:ext cx="1582790" cy="6975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800" kern="1200" cap="none" dirty="0">
              <a:solidFill>
                <a:srgbClr val="333333"/>
              </a:solidFill>
              <a:latin typeface="Franklin Gothic Book" panose="020B0503020102020204" pitchFamily="34" charset="0"/>
            </a:rPr>
            <a:t>Exercise Documentation</a:t>
          </a:r>
        </a:p>
      </dsp:txBody>
      <dsp:txXfrm>
        <a:off x="3406830" y="3213276"/>
        <a:ext cx="1582790" cy="697543"/>
      </dsp:txXfrm>
    </dsp:sp>
    <dsp:sp modelId="{95AC5007-5441-4D1C-B0CC-1883282462B7}">
      <dsp:nvSpPr>
        <dsp:cNvPr id="0" name=""/>
        <dsp:cNvSpPr/>
      </dsp:nvSpPr>
      <dsp:spPr>
        <a:xfrm>
          <a:off x="5692517" y="2020262"/>
          <a:ext cx="1031519" cy="1031519"/>
        </a:xfrm>
        <a:prstGeom prst="round2DiagRect">
          <a:avLst>
            <a:gd name="adj1" fmla="val 29727"/>
            <a:gd name="adj2" fmla="val 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AD5CC39-4783-482C-8784-49234F7F27FD}">
      <dsp:nvSpPr>
        <dsp:cNvPr id="0" name=""/>
        <dsp:cNvSpPr/>
      </dsp:nvSpPr>
      <dsp:spPr>
        <a:xfrm>
          <a:off x="5912349" y="2264337"/>
          <a:ext cx="591855" cy="591855"/>
        </a:xfrm>
        <a:prstGeom prst="rect">
          <a:avLst/>
        </a:prstGeom>
        <a:blipFill rotWithShape="1">
          <a:blip xmlns:r="http://schemas.openxmlformats.org/officeDocument/2006/relationships"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rcRect/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A71C9A9-28AD-41EF-A6D0-098C45C3D8A8}">
      <dsp:nvSpPr>
        <dsp:cNvPr id="0" name=""/>
        <dsp:cNvSpPr/>
      </dsp:nvSpPr>
      <dsp:spPr>
        <a:xfrm>
          <a:off x="5339661" y="3213276"/>
          <a:ext cx="1765132" cy="6975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800" kern="1200" cap="none" dirty="0">
              <a:solidFill>
                <a:srgbClr val="333333"/>
              </a:solidFill>
              <a:latin typeface="Franklin Gothic Book" panose="020B0503020102020204" pitchFamily="34" charset="0"/>
            </a:rPr>
            <a:t>Local Issues or Concerns</a:t>
          </a:r>
          <a:endParaRPr lang="en-US" sz="2000" kern="1200" cap="none" dirty="0">
            <a:solidFill>
              <a:srgbClr val="333333"/>
            </a:solidFill>
            <a:latin typeface="Franklin Gothic Book" panose="020B0503020102020204" pitchFamily="34" charset="0"/>
          </a:endParaRPr>
        </a:p>
      </dsp:txBody>
      <dsp:txXfrm>
        <a:off x="5339661" y="3213276"/>
        <a:ext cx="1765132" cy="69754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00E801F-2D9B-4E1B-BD1F-98EE9022A301}">
      <dsp:nvSpPr>
        <dsp:cNvPr id="0" name=""/>
        <dsp:cNvSpPr/>
      </dsp:nvSpPr>
      <dsp:spPr>
        <a:xfrm>
          <a:off x="0" y="413649"/>
          <a:ext cx="7478866" cy="945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80443" tIns="499872" rIns="580443" bIns="156464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200" kern="1200" dirty="0">
              <a:solidFill>
                <a:srgbClr val="333333"/>
              </a:solidFill>
              <a:latin typeface="Franklin Gothic Book" panose="020B0503020102020204" pitchFamily="34" charset="0"/>
            </a:rPr>
            <a:t>Aligns to: </a:t>
          </a:r>
          <a:r>
            <a:rPr lang="en-US" sz="2200" kern="1200" dirty="0">
              <a:solidFill>
                <a:srgbClr val="333333"/>
              </a:solidFill>
              <a:highlight>
                <a:srgbClr val="FFFF00"/>
              </a:highlight>
              <a:latin typeface="Franklin Gothic Book" panose="020B0503020102020204" pitchFamily="34" charset="0"/>
            </a:rPr>
            <a:t>[Capability]</a:t>
          </a:r>
        </a:p>
      </dsp:txBody>
      <dsp:txXfrm>
        <a:off x="0" y="413649"/>
        <a:ext cx="7478866" cy="945000"/>
      </dsp:txXfrm>
    </dsp:sp>
    <dsp:sp modelId="{F351AF17-8CD1-4D0C-A5CF-F8805CD02084}">
      <dsp:nvSpPr>
        <dsp:cNvPr id="0" name=""/>
        <dsp:cNvSpPr/>
      </dsp:nvSpPr>
      <dsp:spPr>
        <a:xfrm>
          <a:off x="373943" y="59409"/>
          <a:ext cx="5235206" cy="7084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7878" tIns="0" rIns="197878" bIns="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>
              <a:latin typeface="Franklin Gothic Book" panose="020B0503020102020204" pitchFamily="34" charset="0"/>
            </a:rPr>
            <a:t>Objective: </a:t>
          </a:r>
          <a:r>
            <a:rPr lang="en-US" sz="2200" kern="1200" dirty="0">
              <a:solidFill>
                <a:schemeClr val="tx1"/>
              </a:solidFill>
              <a:highlight>
                <a:srgbClr val="FFFF00"/>
              </a:highlight>
              <a:latin typeface="Franklin Gothic Book" panose="020B0503020102020204" pitchFamily="34" charset="0"/>
            </a:rPr>
            <a:t>[</a:t>
          </a:r>
          <a:r>
            <a:rPr lang="en-US" sz="2200" kern="1200" dirty="0">
              <a:highlight>
                <a:srgbClr val="FFFF00"/>
              </a:highlight>
              <a:latin typeface="Franklin Gothic Book" panose="020B0503020102020204" pitchFamily="34" charset="0"/>
            </a:rPr>
            <a:t>Proposed Objective</a:t>
          </a:r>
          <a:r>
            <a:rPr lang="en-US" sz="2200" kern="1200" dirty="0">
              <a:solidFill>
                <a:schemeClr val="tx1"/>
              </a:solidFill>
              <a:highlight>
                <a:srgbClr val="FFFF00"/>
              </a:highlight>
              <a:latin typeface="Franklin Gothic Book" panose="020B0503020102020204" pitchFamily="34" charset="0"/>
            </a:rPr>
            <a:t>]</a:t>
          </a:r>
        </a:p>
      </dsp:txBody>
      <dsp:txXfrm>
        <a:off x="408528" y="93994"/>
        <a:ext cx="5166036" cy="639310"/>
      </dsp:txXfrm>
    </dsp:sp>
    <dsp:sp modelId="{7C1C02E5-F2D8-475F-893D-E3934D6F0D24}">
      <dsp:nvSpPr>
        <dsp:cNvPr id="0" name=""/>
        <dsp:cNvSpPr/>
      </dsp:nvSpPr>
      <dsp:spPr>
        <a:xfrm>
          <a:off x="0" y="1842489"/>
          <a:ext cx="7478866" cy="98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80443" tIns="499872" rIns="580443" bIns="170688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 dirty="0">
              <a:solidFill>
                <a:srgbClr val="333333"/>
              </a:solidFill>
              <a:latin typeface="Franklin Gothic Book" panose="020B0503020102020204" pitchFamily="34" charset="0"/>
            </a:rPr>
            <a:t>Aligns to: </a:t>
          </a:r>
          <a:r>
            <a:rPr lang="en-US" sz="2400" kern="1200" dirty="0">
              <a:solidFill>
                <a:srgbClr val="333333"/>
              </a:solidFill>
              <a:highlight>
                <a:srgbClr val="FFFF00"/>
              </a:highlight>
              <a:latin typeface="Franklin Gothic Book" panose="020B0503020102020204" pitchFamily="34" charset="0"/>
            </a:rPr>
            <a:t>[Capability]</a:t>
          </a:r>
        </a:p>
      </dsp:txBody>
      <dsp:txXfrm>
        <a:off x="0" y="1842489"/>
        <a:ext cx="7478866" cy="982800"/>
      </dsp:txXfrm>
    </dsp:sp>
    <dsp:sp modelId="{6F4C0C30-30F9-4D90-8B13-4B11C95D858D}">
      <dsp:nvSpPr>
        <dsp:cNvPr id="0" name=""/>
        <dsp:cNvSpPr/>
      </dsp:nvSpPr>
      <dsp:spPr>
        <a:xfrm>
          <a:off x="373943" y="1488249"/>
          <a:ext cx="5235206" cy="7084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7878" tIns="0" rIns="197878" bIns="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>
              <a:latin typeface="Franklin Gothic Book" panose="020B0503020102020204" pitchFamily="34" charset="0"/>
            </a:rPr>
            <a:t>Objective: </a:t>
          </a:r>
          <a:r>
            <a:rPr lang="en-US" sz="2200" kern="1200" dirty="0">
              <a:solidFill>
                <a:schemeClr val="tx1"/>
              </a:solidFill>
              <a:highlight>
                <a:srgbClr val="FFFF00"/>
              </a:highlight>
              <a:latin typeface="Franklin Gothic Book" panose="020B0503020102020204" pitchFamily="34" charset="0"/>
            </a:rPr>
            <a:t>[</a:t>
          </a:r>
          <a:r>
            <a:rPr lang="en-US" sz="2200" kern="1200" dirty="0">
              <a:highlight>
                <a:srgbClr val="FFFF00"/>
              </a:highlight>
              <a:latin typeface="Franklin Gothic Book" panose="020B0503020102020204" pitchFamily="34" charset="0"/>
            </a:rPr>
            <a:t>Proposed Objective</a:t>
          </a:r>
          <a:r>
            <a:rPr lang="en-US" sz="2200" kern="1200" dirty="0">
              <a:solidFill>
                <a:schemeClr val="tx1"/>
              </a:solidFill>
              <a:highlight>
                <a:srgbClr val="FFFF00"/>
              </a:highlight>
              <a:latin typeface="Franklin Gothic Book" panose="020B0503020102020204" pitchFamily="34" charset="0"/>
            </a:rPr>
            <a:t>]</a:t>
          </a:r>
        </a:p>
      </dsp:txBody>
      <dsp:txXfrm>
        <a:off x="408528" y="1522834"/>
        <a:ext cx="5166036" cy="639310"/>
      </dsp:txXfrm>
    </dsp:sp>
    <dsp:sp modelId="{6054AC71-CB3F-4E26-A3E0-4984E0E9AEAE}">
      <dsp:nvSpPr>
        <dsp:cNvPr id="0" name=""/>
        <dsp:cNvSpPr/>
      </dsp:nvSpPr>
      <dsp:spPr>
        <a:xfrm>
          <a:off x="0" y="3309129"/>
          <a:ext cx="7478866" cy="98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80443" tIns="499872" rIns="580443" bIns="170688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 dirty="0">
              <a:solidFill>
                <a:srgbClr val="333333"/>
              </a:solidFill>
              <a:latin typeface="Franklin Gothic Book" panose="020B0503020102020204" pitchFamily="34" charset="0"/>
            </a:rPr>
            <a:t>Aligns to: </a:t>
          </a:r>
          <a:r>
            <a:rPr lang="en-US" sz="2400" kern="1200" dirty="0">
              <a:solidFill>
                <a:srgbClr val="333333"/>
              </a:solidFill>
              <a:highlight>
                <a:srgbClr val="FFFF00"/>
              </a:highlight>
              <a:latin typeface="Franklin Gothic Book" panose="020B0503020102020204" pitchFamily="34" charset="0"/>
            </a:rPr>
            <a:t>[Capability]</a:t>
          </a:r>
        </a:p>
      </dsp:txBody>
      <dsp:txXfrm>
        <a:off x="0" y="3309129"/>
        <a:ext cx="7478866" cy="982800"/>
      </dsp:txXfrm>
    </dsp:sp>
    <dsp:sp modelId="{59AD1F60-A43F-4253-8991-EB6406633315}">
      <dsp:nvSpPr>
        <dsp:cNvPr id="0" name=""/>
        <dsp:cNvSpPr/>
      </dsp:nvSpPr>
      <dsp:spPr>
        <a:xfrm>
          <a:off x="373943" y="2954889"/>
          <a:ext cx="5235206" cy="7084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7878" tIns="0" rIns="197878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latin typeface="Franklin Gothic Book" panose="020B0503020102020204" pitchFamily="34" charset="0"/>
            </a:rPr>
            <a:t>Objective: </a:t>
          </a:r>
          <a:r>
            <a:rPr lang="en-US" sz="2400" kern="1200" dirty="0">
              <a:solidFill>
                <a:schemeClr val="tx1"/>
              </a:solidFill>
              <a:highlight>
                <a:srgbClr val="FFFF00"/>
              </a:highlight>
              <a:latin typeface="Franklin Gothic Book" panose="020B0503020102020204" pitchFamily="34" charset="0"/>
            </a:rPr>
            <a:t>[</a:t>
          </a:r>
          <a:r>
            <a:rPr lang="en-US" sz="2400" kern="1200" dirty="0">
              <a:highlight>
                <a:srgbClr val="FFFF00"/>
              </a:highlight>
              <a:latin typeface="Franklin Gothic Book" panose="020B0503020102020204" pitchFamily="34" charset="0"/>
            </a:rPr>
            <a:t>Proposed Objective</a:t>
          </a:r>
          <a:r>
            <a:rPr lang="en-US" sz="2400" kern="1200" dirty="0">
              <a:solidFill>
                <a:schemeClr val="tx1"/>
              </a:solidFill>
              <a:highlight>
                <a:srgbClr val="FFFF00"/>
              </a:highlight>
              <a:latin typeface="Franklin Gothic Book" panose="020B0503020102020204" pitchFamily="34" charset="0"/>
            </a:rPr>
            <a:t>]</a:t>
          </a:r>
        </a:p>
      </dsp:txBody>
      <dsp:txXfrm>
        <a:off x="408528" y="2989474"/>
        <a:ext cx="5166036" cy="63931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1A25A1B-A5BD-47C2-828A-C91AF2704C8D}">
      <dsp:nvSpPr>
        <dsp:cNvPr id="0" name=""/>
        <dsp:cNvSpPr/>
      </dsp:nvSpPr>
      <dsp:spPr>
        <a:xfrm>
          <a:off x="1042371" y="354598"/>
          <a:ext cx="1360559" cy="1360559"/>
        </a:xfrm>
        <a:prstGeom prst="round2DiagRect">
          <a:avLst>
            <a:gd name="adj1" fmla="val 29727"/>
            <a:gd name="adj2" fmla="val 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32E8787-349F-4A2F-97CF-5E19B646DBCF}">
      <dsp:nvSpPr>
        <dsp:cNvPr id="0" name=""/>
        <dsp:cNvSpPr/>
      </dsp:nvSpPr>
      <dsp:spPr>
        <a:xfrm>
          <a:off x="1332326" y="644554"/>
          <a:ext cx="780648" cy="780648"/>
        </a:xfrm>
        <a:prstGeom prst="rect">
          <a:avLst/>
        </a:prstGeom>
        <a:blipFill rotWithShape="1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lt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7B2AB44-63F1-45FD-919F-E61CED9E3556}">
      <dsp:nvSpPr>
        <dsp:cNvPr id="0" name=""/>
        <dsp:cNvSpPr/>
      </dsp:nvSpPr>
      <dsp:spPr>
        <a:xfrm>
          <a:off x="607438" y="1848241"/>
          <a:ext cx="2230425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000" kern="1200" cap="none" dirty="0">
              <a:solidFill>
                <a:srgbClr val="333333"/>
              </a:solidFill>
              <a:latin typeface="Franklin Gothic Book" panose="020B0503020102020204" pitchFamily="34" charset="0"/>
              <a:ea typeface="FangSong" panose="020B0503020204020204" pitchFamily="49" charset="-122"/>
            </a:rPr>
            <a:t>Exercise Logistics</a:t>
          </a:r>
        </a:p>
      </dsp:txBody>
      <dsp:txXfrm>
        <a:off x="607438" y="1848241"/>
        <a:ext cx="2230425" cy="720000"/>
      </dsp:txXfrm>
    </dsp:sp>
    <dsp:sp modelId="{AE73CD9F-77C6-44B1-B96A-AEB664260871}">
      <dsp:nvSpPr>
        <dsp:cNvPr id="0" name=""/>
        <dsp:cNvSpPr/>
      </dsp:nvSpPr>
      <dsp:spPr>
        <a:xfrm>
          <a:off x="3663120" y="354598"/>
          <a:ext cx="1360559" cy="1360559"/>
        </a:xfrm>
        <a:prstGeom prst="round2DiagRect">
          <a:avLst>
            <a:gd name="adj1" fmla="val 29727"/>
            <a:gd name="adj2" fmla="val 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2B54317-97A3-4D9E-941C-4F1A5B9A7FF2}">
      <dsp:nvSpPr>
        <dsp:cNvPr id="0" name=""/>
        <dsp:cNvSpPr/>
      </dsp:nvSpPr>
      <dsp:spPr>
        <a:xfrm>
          <a:off x="3953075" y="644554"/>
          <a:ext cx="780648" cy="780648"/>
        </a:xfrm>
        <a:prstGeom prst="rect">
          <a:avLst/>
        </a:prstGeom>
        <a:blipFill rotWithShape="1"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lt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3A67EF4-844F-4F7E-BF19-2067C5426763}">
      <dsp:nvSpPr>
        <dsp:cNvPr id="0" name=""/>
        <dsp:cNvSpPr/>
      </dsp:nvSpPr>
      <dsp:spPr>
        <a:xfrm>
          <a:off x="3228187" y="1848241"/>
          <a:ext cx="2230425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000" kern="1200" cap="none" dirty="0">
              <a:solidFill>
                <a:srgbClr val="333333"/>
              </a:solidFill>
              <a:latin typeface="Franklin Gothic Book" panose="020B0503020102020204" pitchFamily="34" charset="0"/>
              <a:ea typeface="FangSong" panose="020B0503020204020204" pitchFamily="49" charset="-122"/>
            </a:rPr>
            <a:t>Exercise Schedule</a:t>
          </a:r>
        </a:p>
      </dsp:txBody>
      <dsp:txXfrm>
        <a:off x="3228187" y="1848241"/>
        <a:ext cx="2230425" cy="720000"/>
      </dsp:txXfrm>
    </dsp:sp>
    <dsp:sp modelId="{A300866A-FCB9-470E-8988-BBF00F38F3D5}">
      <dsp:nvSpPr>
        <dsp:cNvPr id="0" name=""/>
        <dsp:cNvSpPr/>
      </dsp:nvSpPr>
      <dsp:spPr>
        <a:xfrm>
          <a:off x="6283869" y="354598"/>
          <a:ext cx="1360559" cy="1360559"/>
        </a:xfrm>
        <a:prstGeom prst="round2DiagRect">
          <a:avLst>
            <a:gd name="adj1" fmla="val 29727"/>
            <a:gd name="adj2" fmla="val 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4FBE16E-CC39-4E1A-BCF5-8C84D8209CD9}">
      <dsp:nvSpPr>
        <dsp:cNvPr id="0" name=""/>
        <dsp:cNvSpPr/>
      </dsp:nvSpPr>
      <dsp:spPr>
        <a:xfrm>
          <a:off x="6573825" y="644554"/>
          <a:ext cx="780648" cy="780648"/>
        </a:xfrm>
        <a:prstGeom prst="rect">
          <a:avLst/>
        </a:prstGeom>
        <a:blipFill rotWithShape="1"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lt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9D71F9B-D05E-4881-BE4F-318E9327729B}">
      <dsp:nvSpPr>
        <dsp:cNvPr id="0" name=""/>
        <dsp:cNvSpPr/>
      </dsp:nvSpPr>
      <dsp:spPr>
        <a:xfrm>
          <a:off x="5848936" y="1848241"/>
          <a:ext cx="2230425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000" kern="1200" cap="none" dirty="0">
              <a:solidFill>
                <a:srgbClr val="333333"/>
              </a:solidFill>
              <a:latin typeface="Franklin Gothic Book" panose="020B0503020102020204" pitchFamily="34" charset="0"/>
              <a:ea typeface="FangSong" panose="020B0503020204020204" pitchFamily="49" charset="-122"/>
            </a:rPr>
            <a:t>Exercise Staffing</a:t>
          </a:r>
        </a:p>
      </dsp:txBody>
      <dsp:txXfrm>
        <a:off x="5848936" y="1848241"/>
        <a:ext cx="2230425" cy="720000"/>
      </dsp:txXfrm>
    </dsp:sp>
    <dsp:sp modelId="{BB32E2BE-101D-4BFA-9993-DEA21240D8F9}">
      <dsp:nvSpPr>
        <dsp:cNvPr id="0" name=""/>
        <dsp:cNvSpPr/>
      </dsp:nvSpPr>
      <dsp:spPr>
        <a:xfrm>
          <a:off x="2352745" y="2699557"/>
          <a:ext cx="1360559" cy="1360559"/>
        </a:xfrm>
        <a:prstGeom prst="round2DiagRect">
          <a:avLst>
            <a:gd name="adj1" fmla="val 29727"/>
            <a:gd name="adj2" fmla="val 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AA8B05C-B1A4-4056-BD65-C5A9A278D2DB}">
      <dsp:nvSpPr>
        <dsp:cNvPr id="0" name=""/>
        <dsp:cNvSpPr/>
      </dsp:nvSpPr>
      <dsp:spPr>
        <a:xfrm>
          <a:off x="2642700" y="2989506"/>
          <a:ext cx="780648" cy="780648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lt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D60EE18-4FE9-4BEF-9EE6-F9BE6594B5BB}">
      <dsp:nvSpPr>
        <dsp:cNvPr id="0" name=""/>
        <dsp:cNvSpPr/>
      </dsp:nvSpPr>
      <dsp:spPr>
        <a:xfrm>
          <a:off x="1917812" y="4247830"/>
          <a:ext cx="2230425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000" kern="1200" cap="none" dirty="0">
              <a:solidFill>
                <a:srgbClr val="333333"/>
              </a:solidFill>
              <a:latin typeface="Franklin Gothic Book" panose="020B0503020102020204" pitchFamily="34" charset="0"/>
              <a:ea typeface="FangSong" panose="020B0503020204020204" pitchFamily="49" charset="-122"/>
            </a:rPr>
            <a:t>Exercise Planning Team</a:t>
          </a:r>
        </a:p>
      </dsp:txBody>
      <dsp:txXfrm>
        <a:off x="1917812" y="4247830"/>
        <a:ext cx="2230425" cy="720000"/>
      </dsp:txXfrm>
    </dsp:sp>
    <dsp:sp modelId="{B09C0BEA-FE6D-4A26-8898-50AB83402336}">
      <dsp:nvSpPr>
        <dsp:cNvPr id="0" name=""/>
        <dsp:cNvSpPr/>
      </dsp:nvSpPr>
      <dsp:spPr>
        <a:xfrm>
          <a:off x="4973495" y="2699557"/>
          <a:ext cx="1360559" cy="1360559"/>
        </a:xfrm>
        <a:prstGeom prst="round2DiagRect">
          <a:avLst>
            <a:gd name="adj1" fmla="val 29727"/>
            <a:gd name="adj2" fmla="val 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FC4F4C6-E6E2-47D6-9AB2-28D6FE5C427A}">
      <dsp:nvSpPr>
        <dsp:cNvPr id="0" name=""/>
        <dsp:cNvSpPr/>
      </dsp:nvSpPr>
      <dsp:spPr>
        <a:xfrm>
          <a:off x="5263450" y="2989506"/>
          <a:ext cx="780648" cy="780648"/>
        </a:xfrm>
        <a:prstGeom prst="rect">
          <a:avLst/>
        </a:prstGeom>
        <a:blipFill rotWithShape="1"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lt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9936D1F-DFB1-443E-AB5B-2691FFD9EBFF}">
      <dsp:nvSpPr>
        <dsp:cNvPr id="0" name=""/>
        <dsp:cNvSpPr/>
      </dsp:nvSpPr>
      <dsp:spPr>
        <a:xfrm>
          <a:off x="4538562" y="4247830"/>
          <a:ext cx="2230425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000" kern="1200" cap="none" dirty="0">
              <a:solidFill>
                <a:srgbClr val="333333"/>
              </a:solidFill>
              <a:latin typeface="Franklin Gothic Book" panose="020B0503020102020204" pitchFamily="34" charset="0"/>
              <a:ea typeface="FangSong" panose="020B0503020204020204" pitchFamily="49" charset="-122"/>
            </a:rPr>
            <a:t>Exercise Planning Timeline</a:t>
          </a:r>
          <a:endParaRPr lang="en-US" sz="2400" kern="1200" dirty="0">
            <a:solidFill>
              <a:srgbClr val="333333"/>
            </a:solidFill>
            <a:latin typeface="Franklin Gothic Book" panose="020B0503020102020204" pitchFamily="34" charset="0"/>
            <a:ea typeface="FangSong" panose="020B0503020204020204" pitchFamily="49" charset="-122"/>
          </a:endParaRPr>
        </a:p>
      </dsp:txBody>
      <dsp:txXfrm>
        <a:off x="4538562" y="4247830"/>
        <a:ext cx="2230425" cy="72000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257D929-04AA-4E5E-A8CA-0C7034416B16}">
      <dsp:nvSpPr>
        <dsp:cNvPr id="0" name=""/>
        <dsp:cNvSpPr/>
      </dsp:nvSpPr>
      <dsp:spPr>
        <a:xfrm>
          <a:off x="531557" y="803169"/>
          <a:ext cx="1544062" cy="1544062"/>
        </a:xfrm>
        <a:prstGeom prst="round2DiagRect">
          <a:avLst>
            <a:gd name="adj1" fmla="val 29727"/>
            <a:gd name="adj2" fmla="val 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0882319-8449-4E83-BE3B-F5C887E18559}">
      <dsp:nvSpPr>
        <dsp:cNvPr id="0" name=""/>
        <dsp:cNvSpPr/>
      </dsp:nvSpPr>
      <dsp:spPr>
        <a:xfrm>
          <a:off x="860620" y="1132231"/>
          <a:ext cx="885937" cy="885937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072B792-2F62-4506-9A03-0E1F4B905F21}">
      <dsp:nvSpPr>
        <dsp:cNvPr id="0" name=""/>
        <dsp:cNvSpPr/>
      </dsp:nvSpPr>
      <dsp:spPr>
        <a:xfrm>
          <a:off x="37963" y="2828169"/>
          <a:ext cx="25312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600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3600" kern="1200" dirty="0">
              <a:solidFill>
                <a:srgbClr val="333333"/>
              </a:solidFill>
              <a:highlight>
                <a:srgbClr val="FFFF00"/>
              </a:highlight>
              <a:latin typeface="Franklin Gothic Book" panose="020B0503020102020204" pitchFamily="34" charset="0"/>
            </a:rPr>
            <a:t>[Date]</a:t>
          </a:r>
        </a:p>
      </dsp:txBody>
      <dsp:txXfrm>
        <a:off x="37963" y="2828169"/>
        <a:ext cx="2531250" cy="720000"/>
      </dsp:txXfrm>
    </dsp:sp>
    <dsp:sp modelId="{E05938BE-29DB-4295-842E-5CBB6E2C4450}">
      <dsp:nvSpPr>
        <dsp:cNvPr id="0" name=""/>
        <dsp:cNvSpPr/>
      </dsp:nvSpPr>
      <dsp:spPr>
        <a:xfrm>
          <a:off x="3505776" y="803169"/>
          <a:ext cx="1544062" cy="1544062"/>
        </a:xfrm>
        <a:prstGeom prst="round2DiagRect">
          <a:avLst>
            <a:gd name="adj1" fmla="val 29727"/>
            <a:gd name="adj2" fmla="val 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50425A0-5195-440F-93D4-F91D68A51F5B}">
      <dsp:nvSpPr>
        <dsp:cNvPr id="0" name=""/>
        <dsp:cNvSpPr/>
      </dsp:nvSpPr>
      <dsp:spPr>
        <a:xfrm>
          <a:off x="3834838" y="1132231"/>
          <a:ext cx="885937" cy="885937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A8FB59B-BD23-48D9-9EAF-043A7B066939}">
      <dsp:nvSpPr>
        <dsp:cNvPr id="0" name=""/>
        <dsp:cNvSpPr/>
      </dsp:nvSpPr>
      <dsp:spPr>
        <a:xfrm>
          <a:off x="3012182" y="2828169"/>
          <a:ext cx="25312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600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3600" kern="1200" dirty="0">
              <a:solidFill>
                <a:srgbClr val="333333"/>
              </a:solidFill>
              <a:highlight>
                <a:srgbClr val="FFFF00"/>
              </a:highlight>
              <a:latin typeface="Franklin Gothic Book" panose="020B0503020102020204" pitchFamily="34" charset="0"/>
            </a:rPr>
            <a:t>[Time]</a:t>
          </a:r>
        </a:p>
      </dsp:txBody>
      <dsp:txXfrm>
        <a:off x="3012182" y="2828169"/>
        <a:ext cx="2531250" cy="720000"/>
      </dsp:txXfrm>
    </dsp:sp>
    <dsp:sp modelId="{E55A8423-7316-46EF-AE7A-EA7B49D84743}">
      <dsp:nvSpPr>
        <dsp:cNvPr id="0" name=""/>
        <dsp:cNvSpPr/>
      </dsp:nvSpPr>
      <dsp:spPr>
        <a:xfrm>
          <a:off x="6479995" y="803169"/>
          <a:ext cx="1544062" cy="1544062"/>
        </a:xfrm>
        <a:prstGeom prst="round2DiagRect">
          <a:avLst>
            <a:gd name="adj1" fmla="val 29727"/>
            <a:gd name="adj2" fmla="val 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FD0F46F-1595-4F07-B18E-E287A6AC8549}">
      <dsp:nvSpPr>
        <dsp:cNvPr id="0" name=""/>
        <dsp:cNvSpPr/>
      </dsp:nvSpPr>
      <dsp:spPr>
        <a:xfrm>
          <a:off x="6809057" y="1132231"/>
          <a:ext cx="885937" cy="885937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8CCCD86-E508-498C-8212-951679F82A96}">
      <dsp:nvSpPr>
        <dsp:cNvPr id="0" name=""/>
        <dsp:cNvSpPr/>
      </dsp:nvSpPr>
      <dsp:spPr>
        <a:xfrm>
          <a:off x="5986401" y="2828169"/>
          <a:ext cx="25312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600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3600" kern="1200" dirty="0">
              <a:solidFill>
                <a:srgbClr val="333333"/>
              </a:solidFill>
              <a:highlight>
                <a:srgbClr val="FFFF00"/>
              </a:highlight>
              <a:latin typeface="Franklin Gothic Book" panose="020B0503020102020204" pitchFamily="34" charset="0"/>
            </a:rPr>
            <a:t>[Location]</a:t>
          </a:r>
        </a:p>
      </dsp:txBody>
      <dsp:txXfrm>
        <a:off x="5986401" y="2828169"/>
        <a:ext cx="2531250" cy="720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5/layout/IconLeafLabelList">
  <dgm:title val="Icon Leaf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round2DiagRect" r:blip="">
            <dgm:adjLst/>
            <dgm:extLst>
              <a:ext uri="{B698B0E9-8C71-41B9-8309-B3DCBF30829C}">
                <dgm1612:spPr xmlns:dgm1612="http://schemas.microsoft.com/office/drawing/2016/12/diagram">
                  <a:prstGeom prst="round2DiagRect">
                    <a:avLst>
                      <a:gd name="adj1" fmla="val 29727"/>
                      <a:gd name="adj2" fmla="val 0"/>
                    </a:avLst>
                  </a:prstGeom>
                </dgm1612:spPr>
              </a:ext>
            </dgm:ext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5/layout/IconLeafLabelList">
  <dgm:title val="Icon Leaf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round2DiagRect" r:blip="">
            <dgm:adjLst/>
            <dgm:extLst>
              <a:ext uri="{B698B0E9-8C71-41B9-8309-B3DCBF30829C}">
                <dgm1612:spPr xmlns:dgm1612="http://schemas.microsoft.com/office/drawing/2016/12/diagram">
                  <a:prstGeom prst="round2DiagRect">
                    <a:avLst>
                      <a:gd name="adj1" fmla="val 29727"/>
                      <a:gd name="adj2" fmla="val 0"/>
                    </a:avLst>
                  </a:prstGeom>
                </dgm1612:spPr>
              </a:ext>
            </dgm:ext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8/5/layout/IconLeafLabelList">
  <dgm:title val="Icon Leaf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round2DiagRect" r:blip="">
            <dgm:adjLst/>
            <dgm:extLst>
              <a:ext uri="{B698B0E9-8C71-41B9-8309-B3DCBF30829C}">
                <dgm1612:spPr xmlns:dgm1612="http://schemas.microsoft.com/office/drawing/2016/12/diagram">
                  <a:prstGeom prst="round2DiagRect">
                    <a:avLst>
                      <a:gd name="adj1" fmla="val 29727"/>
                      <a:gd name="adj2" fmla="val 0"/>
                    </a:avLst>
                  </a:prstGeom>
                </dgm1612:spPr>
              </a:ext>
            </dgm:ext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8C2E23-DF45-4352-BA04-AC340C3EBFB0}" type="datetimeFigureOut">
              <a:rPr lang="en-US" smtClean="0"/>
              <a:pPr/>
              <a:t>9/25/2020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C84FED-3F94-4C44-A9A4-BE018A5079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16948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b="1" dirty="0"/>
              <a:t>Organizations can modify and augment this briefing as needed.</a:t>
            </a:r>
          </a:p>
          <a:p>
            <a:endParaRPr lang="en-US" dirty="0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 eaLnBrk="0" hangingPunct="0">
              <a:defRPr sz="4400" b="1">
                <a:solidFill>
                  <a:schemeClr val="tx1"/>
                </a:solidFill>
                <a:latin typeface="Arial" charset="0"/>
              </a:defRPr>
            </a:lvl1pPr>
            <a:lvl2pPr marL="742950" indent="-285750" defTabSz="930275" eaLnBrk="0" hangingPunct="0">
              <a:defRPr sz="4400" b="1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0275" eaLnBrk="0" hangingPunct="0">
              <a:defRPr sz="4400" b="1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0275" eaLnBrk="0" hangingPunct="0">
              <a:defRPr sz="4400" b="1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0275" eaLnBrk="0" hangingPunct="0">
              <a:defRPr sz="44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r" defTabSz="9302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9551336-4541-41EB-9DE2-5B4C434608F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3027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800098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Remove this slide if IPM and C&amp;O are being combined and this is the first planning meeting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C84FED-3F94-4C44-A9A4-BE018A5079C7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51713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FC84FED-3F94-4C44-A9A4-BE018A5079C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541527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FC84FED-3F94-4C44-A9A4-BE018A5079C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676238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40" y="228600"/>
            <a:ext cx="7772400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tx1"/>
                </a:solidFill>
                <a:latin typeface="Franklin Gothic Book" panose="020B0503020102020204" pitchFamily="34" charset="0"/>
                <a:cs typeface="Times New Roman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" y="1371600"/>
            <a:ext cx="6400800" cy="1371600"/>
          </a:xfrm>
        </p:spPr>
        <p:txBody>
          <a:bodyPr>
            <a:normAutofit/>
          </a:bodyPr>
          <a:lstStyle>
            <a:lvl1pPr marL="0" indent="0" algn="l">
              <a:buNone/>
              <a:defRPr sz="25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5DFF13A9-1037-4D5A-A349-B944681F0EB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F13A9-1037-4D5A-A349-B944681F0EB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9135F0-1EE7-4775-BBD5-A6CA044777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C3116B1-08E8-44A5-B9B9-00D3D4C6C0F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FF13A9-1037-4D5A-A349-B944681F0EB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98866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228600"/>
            <a:ext cx="7711440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2">
                    <a:lumMod val="10000"/>
                  </a:schemeClr>
                </a:solidFill>
                <a:latin typeface="Franklin Gothic Book" panose="020B0503020102020204" pitchFamily="34" charset="0"/>
                <a:cs typeface="Times New Roman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371600"/>
            <a:ext cx="6339840" cy="1371600"/>
          </a:xfrm>
        </p:spPr>
        <p:txBody>
          <a:bodyPr>
            <a:normAutofit/>
          </a:bodyPr>
          <a:lstStyle>
            <a:lvl1pPr marL="0" indent="0" algn="l">
              <a:buNone/>
              <a:defRPr sz="25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5DFF13A9-1037-4D5A-A349-B944681F0EB5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6BB66511-D3BB-4613-90F0-0E3179CEB073}"/>
              </a:ext>
            </a:extLst>
          </p:cNvPr>
          <p:cNvGrpSpPr/>
          <p:nvPr userDrawn="1"/>
        </p:nvGrpSpPr>
        <p:grpSpPr>
          <a:xfrm>
            <a:off x="381000" y="5924460"/>
            <a:ext cx="1514445" cy="760229"/>
            <a:chOff x="11153731" y="8820150"/>
            <a:chExt cx="1506855" cy="638175"/>
          </a:xfrm>
        </p:grpSpPr>
        <p:sp>
          <p:nvSpPr>
            <p:cNvPr id="7" name="object 28">
              <a:extLst>
                <a:ext uri="{FF2B5EF4-FFF2-40B4-BE49-F238E27FC236}">
                  <a16:creationId xmlns:a16="http://schemas.microsoft.com/office/drawing/2014/main" id="{5D60F07E-D5D5-4108-B90B-58715085F037}"/>
                </a:ext>
              </a:extLst>
            </p:cNvPr>
            <p:cNvSpPr/>
            <p:nvPr/>
          </p:nvSpPr>
          <p:spPr>
            <a:xfrm>
              <a:off x="11153731" y="8820150"/>
              <a:ext cx="1506855" cy="638175"/>
            </a:xfrm>
            <a:custGeom>
              <a:avLst/>
              <a:gdLst/>
              <a:ahLst/>
              <a:cxnLst/>
              <a:rect l="l" t="t" r="r" b="b"/>
              <a:pathLst>
                <a:path w="1506854" h="638175">
                  <a:moveTo>
                    <a:pt x="0" y="638174"/>
                  </a:moveTo>
                  <a:lnTo>
                    <a:pt x="1506855" y="638174"/>
                  </a:lnTo>
                  <a:lnTo>
                    <a:pt x="1506855" y="0"/>
                  </a:lnTo>
                  <a:lnTo>
                    <a:pt x="0" y="0"/>
                  </a:lnTo>
                  <a:lnTo>
                    <a:pt x="0" y="638174"/>
                  </a:lnTo>
                  <a:close/>
                </a:path>
              </a:pathLst>
            </a:custGeom>
            <a:ln w="25400">
              <a:solidFill>
                <a:srgbClr val="FF0000"/>
              </a:solidFill>
              <a:prstDash val="lgDash"/>
            </a:ln>
          </p:spPr>
          <p:txBody>
            <a:bodyPr wrap="square" lIns="0" tIns="0" rIns="0" bIns="0" rtlCol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sz="1227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8" name="object 37">
              <a:extLst>
                <a:ext uri="{FF2B5EF4-FFF2-40B4-BE49-F238E27FC236}">
                  <a16:creationId xmlns:a16="http://schemas.microsoft.com/office/drawing/2014/main" id="{E5A973E2-C8F5-4C08-A8B6-C23FBC920E42}"/>
                </a:ext>
              </a:extLst>
            </p:cNvPr>
            <p:cNvSpPr txBox="1">
              <a:spLocks/>
            </p:cNvSpPr>
            <p:nvPr/>
          </p:nvSpPr>
          <p:spPr>
            <a:xfrm>
              <a:off x="11328090" y="9033543"/>
              <a:ext cx="1301115" cy="211320"/>
            </a:xfrm>
            <a:prstGeom prst="rect">
              <a:avLst/>
            </a:prstGeom>
            <a:ln>
              <a:noFill/>
            </a:ln>
          </p:spPr>
          <p:txBody>
            <a:bodyPr vert="horz" wrap="square" lIns="0" tIns="0" rIns="0" bIns="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b="1" i="0" kern="1200">
                  <a:solidFill>
                    <a:schemeClr val="bg1"/>
                  </a:solidFill>
                  <a:latin typeface="Calibri"/>
                  <a:ea typeface="+mn-ea"/>
                  <a:cs typeface="Calibri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8659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636" dirty="0">
                  <a:solidFill>
                    <a:srgbClr val="FF0000"/>
                  </a:solidFill>
                </a:rPr>
                <a:t>Spo</a:t>
              </a:r>
              <a:r>
                <a:rPr lang="en-US" sz="1636" spc="-7" dirty="0">
                  <a:solidFill>
                    <a:srgbClr val="FF0000"/>
                  </a:solidFill>
                </a:rPr>
                <a:t>n</a:t>
              </a:r>
              <a:r>
                <a:rPr lang="en-US" sz="1636" dirty="0">
                  <a:solidFill>
                    <a:srgbClr val="FF0000"/>
                  </a:solidFill>
                </a:rPr>
                <a:t>sor </a:t>
              </a:r>
              <a:r>
                <a:rPr lang="en-US" sz="1636" spc="-7" dirty="0">
                  <a:solidFill>
                    <a:srgbClr val="FF0000"/>
                  </a:solidFill>
                </a:rPr>
                <a:t>L</a:t>
              </a:r>
              <a:r>
                <a:rPr lang="en-US" sz="1636" dirty="0">
                  <a:solidFill>
                    <a:srgbClr val="FF0000"/>
                  </a:solidFill>
                </a:rPr>
                <a:t>ogo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181420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600"/>
              </a:spcBef>
              <a:defRPr/>
            </a:lvl1pPr>
            <a:lvl2pPr>
              <a:spcBef>
                <a:spcPts val="600"/>
              </a:spcBef>
              <a:defRPr/>
            </a:lvl2pPr>
            <a:lvl3pPr>
              <a:spcBef>
                <a:spcPts val="60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F13A9-1037-4D5A-A349-B944681F0EB5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074636AE-A83A-47F9-A592-B63537D6B46F}"/>
              </a:ext>
            </a:extLst>
          </p:cNvPr>
          <p:cNvGrpSpPr/>
          <p:nvPr userDrawn="1"/>
        </p:nvGrpSpPr>
        <p:grpSpPr>
          <a:xfrm>
            <a:off x="381000" y="5924460"/>
            <a:ext cx="1514445" cy="760229"/>
            <a:chOff x="11153731" y="8820150"/>
            <a:chExt cx="1506855" cy="638175"/>
          </a:xfrm>
        </p:grpSpPr>
        <p:sp>
          <p:nvSpPr>
            <p:cNvPr id="7" name="object 28">
              <a:extLst>
                <a:ext uri="{FF2B5EF4-FFF2-40B4-BE49-F238E27FC236}">
                  <a16:creationId xmlns:a16="http://schemas.microsoft.com/office/drawing/2014/main" id="{3198CCE1-0488-4B3A-BF50-B528AA2D376A}"/>
                </a:ext>
              </a:extLst>
            </p:cNvPr>
            <p:cNvSpPr/>
            <p:nvPr/>
          </p:nvSpPr>
          <p:spPr>
            <a:xfrm>
              <a:off x="11153731" y="8820150"/>
              <a:ext cx="1506855" cy="638175"/>
            </a:xfrm>
            <a:custGeom>
              <a:avLst/>
              <a:gdLst/>
              <a:ahLst/>
              <a:cxnLst/>
              <a:rect l="l" t="t" r="r" b="b"/>
              <a:pathLst>
                <a:path w="1506854" h="638175">
                  <a:moveTo>
                    <a:pt x="0" y="638174"/>
                  </a:moveTo>
                  <a:lnTo>
                    <a:pt x="1506855" y="638174"/>
                  </a:lnTo>
                  <a:lnTo>
                    <a:pt x="1506855" y="0"/>
                  </a:lnTo>
                  <a:lnTo>
                    <a:pt x="0" y="0"/>
                  </a:lnTo>
                  <a:lnTo>
                    <a:pt x="0" y="638174"/>
                  </a:lnTo>
                  <a:close/>
                </a:path>
              </a:pathLst>
            </a:custGeom>
            <a:ln w="25400">
              <a:solidFill>
                <a:srgbClr val="FF0000"/>
              </a:solidFill>
              <a:prstDash val="lgDash"/>
            </a:ln>
          </p:spPr>
          <p:txBody>
            <a:bodyPr wrap="square" lIns="0" tIns="0" rIns="0" bIns="0" rtlCol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sz="1227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8" name="object 37">
              <a:extLst>
                <a:ext uri="{FF2B5EF4-FFF2-40B4-BE49-F238E27FC236}">
                  <a16:creationId xmlns:a16="http://schemas.microsoft.com/office/drawing/2014/main" id="{CCF32C70-2AA3-4D1B-A0F7-0EBB0F5EA464}"/>
                </a:ext>
              </a:extLst>
            </p:cNvPr>
            <p:cNvSpPr txBox="1">
              <a:spLocks/>
            </p:cNvSpPr>
            <p:nvPr/>
          </p:nvSpPr>
          <p:spPr>
            <a:xfrm>
              <a:off x="11328090" y="9033543"/>
              <a:ext cx="1301115" cy="211320"/>
            </a:xfrm>
            <a:prstGeom prst="rect">
              <a:avLst/>
            </a:prstGeom>
            <a:ln>
              <a:noFill/>
            </a:ln>
          </p:spPr>
          <p:txBody>
            <a:bodyPr vert="horz" wrap="square" lIns="0" tIns="0" rIns="0" bIns="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b="1" i="0" kern="1200">
                  <a:solidFill>
                    <a:schemeClr val="bg1"/>
                  </a:solidFill>
                  <a:latin typeface="Calibri"/>
                  <a:ea typeface="+mn-ea"/>
                  <a:cs typeface="Calibri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8659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636" dirty="0">
                  <a:solidFill>
                    <a:srgbClr val="FF0000"/>
                  </a:solidFill>
                </a:rPr>
                <a:t>Spo</a:t>
              </a:r>
              <a:r>
                <a:rPr lang="en-US" sz="1636" spc="-7" dirty="0">
                  <a:solidFill>
                    <a:srgbClr val="FF0000"/>
                  </a:solidFill>
                </a:rPr>
                <a:t>n</a:t>
              </a:r>
              <a:r>
                <a:rPr lang="en-US" sz="1636" dirty="0">
                  <a:solidFill>
                    <a:srgbClr val="FF0000"/>
                  </a:solidFill>
                </a:rPr>
                <a:t>sor </a:t>
              </a:r>
              <a:r>
                <a:rPr lang="en-US" sz="1636" spc="-7" dirty="0">
                  <a:solidFill>
                    <a:srgbClr val="FF0000"/>
                  </a:solidFill>
                </a:rPr>
                <a:t>L</a:t>
              </a:r>
              <a:r>
                <a:rPr lang="en-US" sz="1636" dirty="0">
                  <a:solidFill>
                    <a:srgbClr val="FF0000"/>
                  </a:solidFill>
                </a:rPr>
                <a:t>ogo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906837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>
            <a:normAutofit/>
          </a:bodyPr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F13A9-1037-4D5A-A349-B944681F0EB5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F60FDC3B-E15F-4BFC-ABB1-5724648FEB40}"/>
              </a:ext>
            </a:extLst>
          </p:cNvPr>
          <p:cNvGrpSpPr/>
          <p:nvPr userDrawn="1"/>
        </p:nvGrpSpPr>
        <p:grpSpPr>
          <a:xfrm>
            <a:off x="381000" y="5924460"/>
            <a:ext cx="1514445" cy="760229"/>
            <a:chOff x="11153731" y="8820150"/>
            <a:chExt cx="1506855" cy="638175"/>
          </a:xfrm>
        </p:grpSpPr>
        <p:sp>
          <p:nvSpPr>
            <p:cNvPr id="10" name="object 28">
              <a:extLst>
                <a:ext uri="{FF2B5EF4-FFF2-40B4-BE49-F238E27FC236}">
                  <a16:creationId xmlns:a16="http://schemas.microsoft.com/office/drawing/2014/main" id="{0A2E2146-A33D-4616-8D00-E0F8AFAD0BB8}"/>
                </a:ext>
              </a:extLst>
            </p:cNvPr>
            <p:cNvSpPr/>
            <p:nvPr/>
          </p:nvSpPr>
          <p:spPr>
            <a:xfrm>
              <a:off x="11153731" y="8820150"/>
              <a:ext cx="1506855" cy="638175"/>
            </a:xfrm>
            <a:custGeom>
              <a:avLst/>
              <a:gdLst/>
              <a:ahLst/>
              <a:cxnLst/>
              <a:rect l="l" t="t" r="r" b="b"/>
              <a:pathLst>
                <a:path w="1506854" h="638175">
                  <a:moveTo>
                    <a:pt x="0" y="638174"/>
                  </a:moveTo>
                  <a:lnTo>
                    <a:pt x="1506855" y="638174"/>
                  </a:lnTo>
                  <a:lnTo>
                    <a:pt x="1506855" y="0"/>
                  </a:lnTo>
                  <a:lnTo>
                    <a:pt x="0" y="0"/>
                  </a:lnTo>
                  <a:lnTo>
                    <a:pt x="0" y="638174"/>
                  </a:lnTo>
                  <a:close/>
                </a:path>
              </a:pathLst>
            </a:custGeom>
            <a:ln w="25400">
              <a:solidFill>
                <a:srgbClr val="FF0000"/>
              </a:solidFill>
              <a:prstDash val="lgDash"/>
            </a:ln>
          </p:spPr>
          <p:txBody>
            <a:bodyPr wrap="square" lIns="0" tIns="0" rIns="0" bIns="0" rtlCol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sz="1227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1" name="object 37">
              <a:extLst>
                <a:ext uri="{FF2B5EF4-FFF2-40B4-BE49-F238E27FC236}">
                  <a16:creationId xmlns:a16="http://schemas.microsoft.com/office/drawing/2014/main" id="{3EEFBDE0-298B-4377-8CEC-93C2D5ACBEF8}"/>
                </a:ext>
              </a:extLst>
            </p:cNvPr>
            <p:cNvSpPr txBox="1">
              <a:spLocks/>
            </p:cNvSpPr>
            <p:nvPr/>
          </p:nvSpPr>
          <p:spPr>
            <a:xfrm>
              <a:off x="11328090" y="9033543"/>
              <a:ext cx="1301115" cy="211320"/>
            </a:xfrm>
            <a:prstGeom prst="rect">
              <a:avLst/>
            </a:prstGeom>
            <a:ln>
              <a:noFill/>
            </a:ln>
          </p:spPr>
          <p:txBody>
            <a:bodyPr vert="horz" wrap="square" lIns="0" tIns="0" rIns="0" bIns="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b="1" i="0" kern="1200">
                  <a:solidFill>
                    <a:schemeClr val="bg1"/>
                  </a:solidFill>
                  <a:latin typeface="Calibri"/>
                  <a:ea typeface="+mn-ea"/>
                  <a:cs typeface="Calibri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8659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636" dirty="0">
                  <a:solidFill>
                    <a:srgbClr val="FF0000"/>
                  </a:solidFill>
                </a:rPr>
                <a:t>Spo</a:t>
              </a:r>
              <a:r>
                <a:rPr lang="en-US" sz="1636" spc="-7" dirty="0">
                  <a:solidFill>
                    <a:srgbClr val="FF0000"/>
                  </a:solidFill>
                </a:rPr>
                <a:t>n</a:t>
              </a:r>
              <a:r>
                <a:rPr lang="en-US" sz="1636" dirty="0">
                  <a:solidFill>
                    <a:srgbClr val="FF0000"/>
                  </a:solidFill>
                </a:rPr>
                <a:t>sor </a:t>
              </a:r>
              <a:r>
                <a:rPr lang="en-US" sz="1636" spc="-7" dirty="0">
                  <a:solidFill>
                    <a:srgbClr val="FF0000"/>
                  </a:solidFill>
                </a:rPr>
                <a:t>L</a:t>
              </a:r>
              <a:r>
                <a:rPr lang="en-US" sz="1636" dirty="0">
                  <a:solidFill>
                    <a:srgbClr val="FF0000"/>
                  </a:solidFill>
                </a:rPr>
                <a:t>ogo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065720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Franklin Gothic Book" panose="020B05030201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2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2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F13A9-1037-4D5A-A349-B944681F0EB5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56306EA6-5ABE-43D4-9394-9A0A80C53030}"/>
              </a:ext>
            </a:extLst>
          </p:cNvPr>
          <p:cNvGrpSpPr/>
          <p:nvPr userDrawn="1"/>
        </p:nvGrpSpPr>
        <p:grpSpPr>
          <a:xfrm>
            <a:off x="381000" y="5924460"/>
            <a:ext cx="1514445" cy="760229"/>
            <a:chOff x="11153731" y="8820150"/>
            <a:chExt cx="1506855" cy="638175"/>
          </a:xfrm>
        </p:grpSpPr>
        <p:sp>
          <p:nvSpPr>
            <p:cNvPr id="8" name="object 28">
              <a:extLst>
                <a:ext uri="{FF2B5EF4-FFF2-40B4-BE49-F238E27FC236}">
                  <a16:creationId xmlns:a16="http://schemas.microsoft.com/office/drawing/2014/main" id="{C43FF038-FF35-4290-A55F-398522FF988B}"/>
                </a:ext>
              </a:extLst>
            </p:cNvPr>
            <p:cNvSpPr/>
            <p:nvPr/>
          </p:nvSpPr>
          <p:spPr>
            <a:xfrm>
              <a:off x="11153731" y="8820150"/>
              <a:ext cx="1506855" cy="638175"/>
            </a:xfrm>
            <a:custGeom>
              <a:avLst/>
              <a:gdLst/>
              <a:ahLst/>
              <a:cxnLst/>
              <a:rect l="l" t="t" r="r" b="b"/>
              <a:pathLst>
                <a:path w="1506854" h="638175">
                  <a:moveTo>
                    <a:pt x="0" y="638174"/>
                  </a:moveTo>
                  <a:lnTo>
                    <a:pt x="1506855" y="638174"/>
                  </a:lnTo>
                  <a:lnTo>
                    <a:pt x="1506855" y="0"/>
                  </a:lnTo>
                  <a:lnTo>
                    <a:pt x="0" y="0"/>
                  </a:lnTo>
                  <a:lnTo>
                    <a:pt x="0" y="638174"/>
                  </a:lnTo>
                  <a:close/>
                </a:path>
              </a:pathLst>
            </a:custGeom>
            <a:ln w="25400">
              <a:solidFill>
                <a:srgbClr val="FF0000"/>
              </a:solidFill>
              <a:prstDash val="lgDash"/>
            </a:ln>
          </p:spPr>
          <p:txBody>
            <a:bodyPr wrap="square" lIns="0" tIns="0" rIns="0" bIns="0" rtlCol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sz="1227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9" name="object 37">
              <a:extLst>
                <a:ext uri="{FF2B5EF4-FFF2-40B4-BE49-F238E27FC236}">
                  <a16:creationId xmlns:a16="http://schemas.microsoft.com/office/drawing/2014/main" id="{77B91A4A-0A81-4B95-886D-68ED63B570BB}"/>
                </a:ext>
              </a:extLst>
            </p:cNvPr>
            <p:cNvSpPr txBox="1">
              <a:spLocks/>
            </p:cNvSpPr>
            <p:nvPr/>
          </p:nvSpPr>
          <p:spPr>
            <a:xfrm>
              <a:off x="11328090" y="9033543"/>
              <a:ext cx="1301115" cy="211320"/>
            </a:xfrm>
            <a:prstGeom prst="rect">
              <a:avLst/>
            </a:prstGeom>
            <a:ln>
              <a:noFill/>
            </a:ln>
          </p:spPr>
          <p:txBody>
            <a:bodyPr vert="horz" wrap="square" lIns="0" tIns="0" rIns="0" bIns="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b="1" i="0" kern="1200">
                  <a:solidFill>
                    <a:schemeClr val="bg1"/>
                  </a:solidFill>
                  <a:latin typeface="Calibri"/>
                  <a:ea typeface="+mn-ea"/>
                  <a:cs typeface="Calibri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8659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636" dirty="0">
                  <a:solidFill>
                    <a:srgbClr val="FF0000"/>
                  </a:solidFill>
                </a:rPr>
                <a:t>Spo</a:t>
              </a:r>
              <a:r>
                <a:rPr lang="en-US" sz="1636" spc="-7" dirty="0">
                  <a:solidFill>
                    <a:srgbClr val="FF0000"/>
                  </a:solidFill>
                </a:rPr>
                <a:t>n</a:t>
              </a:r>
              <a:r>
                <a:rPr lang="en-US" sz="1636" dirty="0">
                  <a:solidFill>
                    <a:srgbClr val="FF0000"/>
                  </a:solidFill>
                </a:rPr>
                <a:t>sor </a:t>
              </a:r>
              <a:r>
                <a:rPr lang="en-US" sz="1636" spc="-7" dirty="0">
                  <a:solidFill>
                    <a:srgbClr val="FF0000"/>
                  </a:solidFill>
                </a:rPr>
                <a:t>L</a:t>
              </a:r>
              <a:r>
                <a:rPr lang="en-US" sz="1636" dirty="0">
                  <a:solidFill>
                    <a:srgbClr val="FF0000"/>
                  </a:solidFill>
                </a:rPr>
                <a:t>ogo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820201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2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2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F13A9-1037-4D5A-A349-B944681F0EB5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17A52E6C-80AF-442C-BD60-D72FF0A6BA2A}"/>
              </a:ext>
            </a:extLst>
          </p:cNvPr>
          <p:cNvGrpSpPr/>
          <p:nvPr userDrawn="1"/>
        </p:nvGrpSpPr>
        <p:grpSpPr>
          <a:xfrm>
            <a:off x="381000" y="5924460"/>
            <a:ext cx="1514445" cy="760229"/>
            <a:chOff x="11153731" y="8820150"/>
            <a:chExt cx="1506855" cy="638175"/>
          </a:xfrm>
        </p:grpSpPr>
        <p:sp>
          <p:nvSpPr>
            <p:cNvPr id="10" name="object 28">
              <a:extLst>
                <a:ext uri="{FF2B5EF4-FFF2-40B4-BE49-F238E27FC236}">
                  <a16:creationId xmlns:a16="http://schemas.microsoft.com/office/drawing/2014/main" id="{D7A9B048-D676-456B-A832-1E9BC6C3E746}"/>
                </a:ext>
              </a:extLst>
            </p:cNvPr>
            <p:cNvSpPr/>
            <p:nvPr/>
          </p:nvSpPr>
          <p:spPr>
            <a:xfrm>
              <a:off x="11153731" y="8820150"/>
              <a:ext cx="1506855" cy="638175"/>
            </a:xfrm>
            <a:custGeom>
              <a:avLst/>
              <a:gdLst/>
              <a:ahLst/>
              <a:cxnLst/>
              <a:rect l="l" t="t" r="r" b="b"/>
              <a:pathLst>
                <a:path w="1506854" h="638175">
                  <a:moveTo>
                    <a:pt x="0" y="638174"/>
                  </a:moveTo>
                  <a:lnTo>
                    <a:pt x="1506855" y="638174"/>
                  </a:lnTo>
                  <a:lnTo>
                    <a:pt x="1506855" y="0"/>
                  </a:lnTo>
                  <a:lnTo>
                    <a:pt x="0" y="0"/>
                  </a:lnTo>
                  <a:lnTo>
                    <a:pt x="0" y="638174"/>
                  </a:lnTo>
                  <a:close/>
                </a:path>
              </a:pathLst>
            </a:custGeom>
            <a:ln w="25400">
              <a:solidFill>
                <a:srgbClr val="FF0000"/>
              </a:solidFill>
              <a:prstDash val="lgDash"/>
            </a:ln>
          </p:spPr>
          <p:txBody>
            <a:bodyPr wrap="square" lIns="0" tIns="0" rIns="0" bIns="0" rtlCol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sz="1227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1" name="object 37">
              <a:extLst>
                <a:ext uri="{FF2B5EF4-FFF2-40B4-BE49-F238E27FC236}">
                  <a16:creationId xmlns:a16="http://schemas.microsoft.com/office/drawing/2014/main" id="{4EEE1724-41D5-4CAD-B27E-2E07C87ABF25}"/>
                </a:ext>
              </a:extLst>
            </p:cNvPr>
            <p:cNvSpPr txBox="1">
              <a:spLocks/>
            </p:cNvSpPr>
            <p:nvPr/>
          </p:nvSpPr>
          <p:spPr>
            <a:xfrm>
              <a:off x="11328090" y="9033543"/>
              <a:ext cx="1301115" cy="211320"/>
            </a:xfrm>
            <a:prstGeom prst="rect">
              <a:avLst/>
            </a:prstGeom>
            <a:ln>
              <a:noFill/>
            </a:ln>
          </p:spPr>
          <p:txBody>
            <a:bodyPr vert="horz" wrap="square" lIns="0" tIns="0" rIns="0" bIns="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b="1" i="0" kern="1200">
                  <a:solidFill>
                    <a:schemeClr val="bg1"/>
                  </a:solidFill>
                  <a:latin typeface="Calibri"/>
                  <a:ea typeface="+mn-ea"/>
                  <a:cs typeface="Calibri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8659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636" dirty="0">
                  <a:solidFill>
                    <a:srgbClr val="FF0000"/>
                  </a:solidFill>
                </a:rPr>
                <a:t>Spo</a:t>
              </a:r>
              <a:r>
                <a:rPr lang="en-US" sz="1636" spc="-7" dirty="0">
                  <a:solidFill>
                    <a:srgbClr val="FF0000"/>
                  </a:solidFill>
                </a:rPr>
                <a:t>n</a:t>
              </a:r>
              <a:r>
                <a:rPr lang="en-US" sz="1636" dirty="0">
                  <a:solidFill>
                    <a:srgbClr val="FF0000"/>
                  </a:solidFill>
                </a:rPr>
                <a:t>sor </a:t>
              </a:r>
              <a:r>
                <a:rPr lang="en-US" sz="1636" spc="-7" dirty="0">
                  <a:solidFill>
                    <a:srgbClr val="FF0000"/>
                  </a:solidFill>
                </a:rPr>
                <a:t>L</a:t>
              </a:r>
              <a:r>
                <a:rPr lang="en-US" sz="1636" dirty="0">
                  <a:solidFill>
                    <a:srgbClr val="FF0000"/>
                  </a:solidFill>
                </a:rPr>
                <a:t>ogo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6122656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F13A9-1037-4D5A-A349-B944681F0EB5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87D60DC2-2D7E-4537-B181-B06A98F8168A}"/>
              </a:ext>
            </a:extLst>
          </p:cNvPr>
          <p:cNvGrpSpPr/>
          <p:nvPr userDrawn="1"/>
        </p:nvGrpSpPr>
        <p:grpSpPr>
          <a:xfrm>
            <a:off x="381000" y="5924460"/>
            <a:ext cx="1514445" cy="760229"/>
            <a:chOff x="11153731" y="8820150"/>
            <a:chExt cx="1506855" cy="638175"/>
          </a:xfrm>
        </p:grpSpPr>
        <p:sp>
          <p:nvSpPr>
            <p:cNvPr id="9" name="object 28">
              <a:extLst>
                <a:ext uri="{FF2B5EF4-FFF2-40B4-BE49-F238E27FC236}">
                  <a16:creationId xmlns:a16="http://schemas.microsoft.com/office/drawing/2014/main" id="{3A23E625-8E99-4CFC-8A57-464C9AF65BB9}"/>
                </a:ext>
              </a:extLst>
            </p:cNvPr>
            <p:cNvSpPr/>
            <p:nvPr/>
          </p:nvSpPr>
          <p:spPr>
            <a:xfrm>
              <a:off x="11153731" y="8820150"/>
              <a:ext cx="1506855" cy="638175"/>
            </a:xfrm>
            <a:custGeom>
              <a:avLst/>
              <a:gdLst/>
              <a:ahLst/>
              <a:cxnLst/>
              <a:rect l="l" t="t" r="r" b="b"/>
              <a:pathLst>
                <a:path w="1506854" h="638175">
                  <a:moveTo>
                    <a:pt x="0" y="638174"/>
                  </a:moveTo>
                  <a:lnTo>
                    <a:pt x="1506855" y="638174"/>
                  </a:lnTo>
                  <a:lnTo>
                    <a:pt x="1506855" y="0"/>
                  </a:lnTo>
                  <a:lnTo>
                    <a:pt x="0" y="0"/>
                  </a:lnTo>
                  <a:lnTo>
                    <a:pt x="0" y="638174"/>
                  </a:lnTo>
                  <a:close/>
                </a:path>
              </a:pathLst>
            </a:custGeom>
            <a:ln w="25400">
              <a:solidFill>
                <a:srgbClr val="FF0000"/>
              </a:solidFill>
              <a:prstDash val="lgDash"/>
            </a:ln>
          </p:spPr>
          <p:txBody>
            <a:bodyPr wrap="square" lIns="0" tIns="0" rIns="0" bIns="0" rtlCol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sz="1227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0" name="object 37">
              <a:extLst>
                <a:ext uri="{FF2B5EF4-FFF2-40B4-BE49-F238E27FC236}">
                  <a16:creationId xmlns:a16="http://schemas.microsoft.com/office/drawing/2014/main" id="{5182D650-A8B7-43B8-AE36-D81739470623}"/>
                </a:ext>
              </a:extLst>
            </p:cNvPr>
            <p:cNvSpPr txBox="1">
              <a:spLocks/>
            </p:cNvSpPr>
            <p:nvPr/>
          </p:nvSpPr>
          <p:spPr>
            <a:xfrm>
              <a:off x="11328090" y="9033543"/>
              <a:ext cx="1301115" cy="211320"/>
            </a:xfrm>
            <a:prstGeom prst="rect">
              <a:avLst/>
            </a:prstGeom>
            <a:ln>
              <a:noFill/>
            </a:ln>
          </p:spPr>
          <p:txBody>
            <a:bodyPr vert="horz" wrap="square" lIns="0" tIns="0" rIns="0" bIns="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b="1" i="0" kern="1200">
                  <a:solidFill>
                    <a:schemeClr val="bg1"/>
                  </a:solidFill>
                  <a:latin typeface="Calibri"/>
                  <a:ea typeface="+mn-ea"/>
                  <a:cs typeface="Calibri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8659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636" dirty="0">
                  <a:solidFill>
                    <a:srgbClr val="FF0000"/>
                  </a:solidFill>
                </a:rPr>
                <a:t>Spo</a:t>
              </a:r>
              <a:r>
                <a:rPr lang="en-US" sz="1636" spc="-7" dirty="0">
                  <a:solidFill>
                    <a:srgbClr val="FF0000"/>
                  </a:solidFill>
                </a:rPr>
                <a:t>n</a:t>
              </a:r>
              <a:r>
                <a:rPr lang="en-US" sz="1636" dirty="0">
                  <a:solidFill>
                    <a:srgbClr val="FF0000"/>
                  </a:solidFill>
                </a:rPr>
                <a:t>sor </a:t>
              </a:r>
              <a:r>
                <a:rPr lang="en-US" sz="1636" spc="-7" dirty="0">
                  <a:solidFill>
                    <a:srgbClr val="FF0000"/>
                  </a:solidFill>
                </a:rPr>
                <a:t>L</a:t>
              </a:r>
              <a:r>
                <a:rPr lang="en-US" sz="1636" dirty="0">
                  <a:solidFill>
                    <a:srgbClr val="FF0000"/>
                  </a:solidFill>
                </a:rPr>
                <a:t>ogo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3689206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normAutofit/>
          </a:bodyPr>
          <a:lstStyle>
            <a:lvl1pPr algn="l">
              <a:defRPr sz="26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2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>
            <a:normAutofit/>
          </a:bodyPr>
          <a:lstStyle>
            <a:lvl1pPr marL="0" indent="0">
              <a:buNone/>
              <a:defRPr sz="2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F13A9-1037-4D5A-A349-B944681F0EB5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9254EAF1-4AA8-4CE8-8664-4A02E8B730AE}"/>
              </a:ext>
            </a:extLst>
          </p:cNvPr>
          <p:cNvGrpSpPr/>
          <p:nvPr userDrawn="1"/>
        </p:nvGrpSpPr>
        <p:grpSpPr>
          <a:xfrm>
            <a:off x="381000" y="5924460"/>
            <a:ext cx="1514445" cy="760229"/>
            <a:chOff x="11153731" y="8820150"/>
            <a:chExt cx="1506855" cy="638175"/>
          </a:xfrm>
        </p:grpSpPr>
        <p:sp>
          <p:nvSpPr>
            <p:cNvPr id="8" name="object 28">
              <a:extLst>
                <a:ext uri="{FF2B5EF4-FFF2-40B4-BE49-F238E27FC236}">
                  <a16:creationId xmlns:a16="http://schemas.microsoft.com/office/drawing/2014/main" id="{BA1B6103-60D0-442F-BA58-5D14B184325B}"/>
                </a:ext>
              </a:extLst>
            </p:cNvPr>
            <p:cNvSpPr/>
            <p:nvPr/>
          </p:nvSpPr>
          <p:spPr>
            <a:xfrm>
              <a:off x="11153731" y="8820150"/>
              <a:ext cx="1506855" cy="638175"/>
            </a:xfrm>
            <a:custGeom>
              <a:avLst/>
              <a:gdLst/>
              <a:ahLst/>
              <a:cxnLst/>
              <a:rect l="l" t="t" r="r" b="b"/>
              <a:pathLst>
                <a:path w="1506854" h="638175">
                  <a:moveTo>
                    <a:pt x="0" y="638174"/>
                  </a:moveTo>
                  <a:lnTo>
                    <a:pt x="1506855" y="638174"/>
                  </a:lnTo>
                  <a:lnTo>
                    <a:pt x="1506855" y="0"/>
                  </a:lnTo>
                  <a:lnTo>
                    <a:pt x="0" y="0"/>
                  </a:lnTo>
                  <a:lnTo>
                    <a:pt x="0" y="638174"/>
                  </a:lnTo>
                  <a:close/>
                </a:path>
              </a:pathLst>
            </a:custGeom>
            <a:ln w="25400">
              <a:solidFill>
                <a:srgbClr val="FF0000"/>
              </a:solidFill>
              <a:prstDash val="lgDash"/>
            </a:ln>
          </p:spPr>
          <p:txBody>
            <a:bodyPr wrap="square" lIns="0" tIns="0" rIns="0" bIns="0" rtlCol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sz="1227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9" name="object 37">
              <a:extLst>
                <a:ext uri="{FF2B5EF4-FFF2-40B4-BE49-F238E27FC236}">
                  <a16:creationId xmlns:a16="http://schemas.microsoft.com/office/drawing/2014/main" id="{7F8AB6D1-976B-42F7-8DB9-746F3BEFB07B}"/>
                </a:ext>
              </a:extLst>
            </p:cNvPr>
            <p:cNvSpPr txBox="1">
              <a:spLocks/>
            </p:cNvSpPr>
            <p:nvPr/>
          </p:nvSpPr>
          <p:spPr>
            <a:xfrm>
              <a:off x="11328090" y="9033543"/>
              <a:ext cx="1301115" cy="211320"/>
            </a:xfrm>
            <a:prstGeom prst="rect">
              <a:avLst/>
            </a:prstGeom>
            <a:ln>
              <a:noFill/>
            </a:ln>
          </p:spPr>
          <p:txBody>
            <a:bodyPr vert="horz" wrap="square" lIns="0" tIns="0" rIns="0" bIns="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b="1" i="0" kern="1200">
                  <a:solidFill>
                    <a:schemeClr val="bg1"/>
                  </a:solidFill>
                  <a:latin typeface="Calibri"/>
                  <a:ea typeface="+mn-ea"/>
                  <a:cs typeface="Calibri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8659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636" dirty="0">
                  <a:solidFill>
                    <a:srgbClr val="FF0000"/>
                  </a:solidFill>
                </a:rPr>
                <a:t>Spo</a:t>
              </a:r>
              <a:r>
                <a:rPr lang="en-US" sz="1636" spc="-7" dirty="0">
                  <a:solidFill>
                    <a:srgbClr val="FF0000"/>
                  </a:solidFill>
                </a:rPr>
                <a:t>n</a:t>
              </a:r>
              <a:r>
                <a:rPr lang="en-US" sz="1636" dirty="0">
                  <a:solidFill>
                    <a:srgbClr val="FF0000"/>
                  </a:solidFill>
                </a:rPr>
                <a:t>sor </a:t>
              </a:r>
              <a:r>
                <a:rPr lang="en-US" sz="1636" spc="-7" dirty="0">
                  <a:solidFill>
                    <a:srgbClr val="FF0000"/>
                  </a:solidFill>
                </a:rPr>
                <a:t>L</a:t>
              </a:r>
              <a:r>
                <a:rPr lang="en-US" sz="1636" dirty="0">
                  <a:solidFill>
                    <a:srgbClr val="FF0000"/>
                  </a:solidFill>
                </a:rPr>
                <a:t>ogo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2834320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>
            <a:normAutofit/>
          </a:bodyPr>
          <a:lstStyle>
            <a:lvl1pPr algn="l">
              <a:defRPr sz="26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>
            <a:normAutofit/>
          </a:bodyPr>
          <a:lstStyle>
            <a:lvl1pPr marL="0" indent="0">
              <a:buNone/>
              <a:defRPr sz="2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F13A9-1037-4D5A-A349-B944681F0EB5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EDD1DCA-BAD6-4614-AD2B-896EAD540E3D}"/>
              </a:ext>
            </a:extLst>
          </p:cNvPr>
          <p:cNvGrpSpPr/>
          <p:nvPr userDrawn="1"/>
        </p:nvGrpSpPr>
        <p:grpSpPr>
          <a:xfrm>
            <a:off x="381000" y="5924460"/>
            <a:ext cx="1514445" cy="760229"/>
            <a:chOff x="11153731" y="8820150"/>
            <a:chExt cx="1506855" cy="638175"/>
          </a:xfrm>
        </p:grpSpPr>
        <p:sp>
          <p:nvSpPr>
            <p:cNvPr id="8" name="object 28">
              <a:extLst>
                <a:ext uri="{FF2B5EF4-FFF2-40B4-BE49-F238E27FC236}">
                  <a16:creationId xmlns:a16="http://schemas.microsoft.com/office/drawing/2014/main" id="{320C14E8-A03D-47FB-9BE6-85AB552A54F6}"/>
                </a:ext>
              </a:extLst>
            </p:cNvPr>
            <p:cNvSpPr/>
            <p:nvPr/>
          </p:nvSpPr>
          <p:spPr>
            <a:xfrm>
              <a:off x="11153731" y="8820150"/>
              <a:ext cx="1506855" cy="638175"/>
            </a:xfrm>
            <a:custGeom>
              <a:avLst/>
              <a:gdLst/>
              <a:ahLst/>
              <a:cxnLst/>
              <a:rect l="l" t="t" r="r" b="b"/>
              <a:pathLst>
                <a:path w="1506854" h="638175">
                  <a:moveTo>
                    <a:pt x="0" y="638174"/>
                  </a:moveTo>
                  <a:lnTo>
                    <a:pt x="1506855" y="638174"/>
                  </a:lnTo>
                  <a:lnTo>
                    <a:pt x="1506855" y="0"/>
                  </a:lnTo>
                  <a:lnTo>
                    <a:pt x="0" y="0"/>
                  </a:lnTo>
                  <a:lnTo>
                    <a:pt x="0" y="638174"/>
                  </a:lnTo>
                  <a:close/>
                </a:path>
              </a:pathLst>
            </a:custGeom>
            <a:ln w="25400">
              <a:solidFill>
                <a:srgbClr val="FF0000"/>
              </a:solidFill>
              <a:prstDash val="lgDash"/>
            </a:ln>
          </p:spPr>
          <p:txBody>
            <a:bodyPr wrap="square" lIns="0" tIns="0" rIns="0" bIns="0" rtlCol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sz="1227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9" name="object 37">
              <a:extLst>
                <a:ext uri="{FF2B5EF4-FFF2-40B4-BE49-F238E27FC236}">
                  <a16:creationId xmlns:a16="http://schemas.microsoft.com/office/drawing/2014/main" id="{F95A67F8-E19C-41CC-A231-3F9F26A8354E}"/>
                </a:ext>
              </a:extLst>
            </p:cNvPr>
            <p:cNvSpPr txBox="1">
              <a:spLocks/>
            </p:cNvSpPr>
            <p:nvPr/>
          </p:nvSpPr>
          <p:spPr>
            <a:xfrm>
              <a:off x="11328090" y="9033543"/>
              <a:ext cx="1301115" cy="211320"/>
            </a:xfrm>
            <a:prstGeom prst="rect">
              <a:avLst/>
            </a:prstGeom>
            <a:ln>
              <a:noFill/>
            </a:ln>
          </p:spPr>
          <p:txBody>
            <a:bodyPr vert="horz" wrap="square" lIns="0" tIns="0" rIns="0" bIns="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b="1" i="0" kern="1200">
                  <a:solidFill>
                    <a:schemeClr val="bg1"/>
                  </a:solidFill>
                  <a:latin typeface="Calibri"/>
                  <a:ea typeface="+mn-ea"/>
                  <a:cs typeface="Calibri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8659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636" dirty="0">
                  <a:solidFill>
                    <a:srgbClr val="FF0000"/>
                  </a:solidFill>
                </a:rPr>
                <a:t>Spo</a:t>
              </a:r>
              <a:r>
                <a:rPr lang="en-US" sz="1636" spc="-7" dirty="0">
                  <a:solidFill>
                    <a:srgbClr val="FF0000"/>
                  </a:solidFill>
                </a:rPr>
                <a:t>n</a:t>
              </a:r>
              <a:r>
                <a:rPr lang="en-US" sz="1636" dirty="0">
                  <a:solidFill>
                    <a:srgbClr val="FF0000"/>
                  </a:solidFill>
                </a:rPr>
                <a:t>sor </a:t>
              </a:r>
              <a:r>
                <a:rPr lang="en-US" sz="1636" spc="-7" dirty="0">
                  <a:solidFill>
                    <a:srgbClr val="FF0000"/>
                  </a:solidFill>
                </a:rPr>
                <a:t>L</a:t>
              </a:r>
              <a:r>
                <a:rPr lang="en-US" sz="1636" dirty="0">
                  <a:solidFill>
                    <a:srgbClr val="FF0000"/>
                  </a:solidFill>
                </a:rPr>
                <a:t>ogo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653098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600"/>
              </a:spcBef>
              <a:defRPr/>
            </a:lvl1pPr>
            <a:lvl2pPr>
              <a:spcBef>
                <a:spcPts val="600"/>
              </a:spcBef>
              <a:defRPr/>
            </a:lvl2pPr>
            <a:lvl3pPr>
              <a:spcBef>
                <a:spcPts val="60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F13A9-1037-4D5A-A349-B944681F0EB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F13A9-1037-4D5A-A349-B944681F0EB5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D5898115-2457-4483-BA98-8ABE0816B2CC}"/>
              </a:ext>
            </a:extLst>
          </p:cNvPr>
          <p:cNvGrpSpPr/>
          <p:nvPr userDrawn="1"/>
        </p:nvGrpSpPr>
        <p:grpSpPr>
          <a:xfrm>
            <a:off x="381000" y="5924460"/>
            <a:ext cx="1514445" cy="760229"/>
            <a:chOff x="11153731" y="8820150"/>
            <a:chExt cx="1506855" cy="638175"/>
          </a:xfrm>
        </p:grpSpPr>
        <p:sp>
          <p:nvSpPr>
            <p:cNvPr id="7" name="object 28">
              <a:extLst>
                <a:ext uri="{FF2B5EF4-FFF2-40B4-BE49-F238E27FC236}">
                  <a16:creationId xmlns:a16="http://schemas.microsoft.com/office/drawing/2014/main" id="{ACBB34E4-720C-40F7-9947-4059C772BB73}"/>
                </a:ext>
              </a:extLst>
            </p:cNvPr>
            <p:cNvSpPr/>
            <p:nvPr/>
          </p:nvSpPr>
          <p:spPr>
            <a:xfrm>
              <a:off x="11153731" y="8820150"/>
              <a:ext cx="1506855" cy="638175"/>
            </a:xfrm>
            <a:custGeom>
              <a:avLst/>
              <a:gdLst/>
              <a:ahLst/>
              <a:cxnLst/>
              <a:rect l="l" t="t" r="r" b="b"/>
              <a:pathLst>
                <a:path w="1506854" h="638175">
                  <a:moveTo>
                    <a:pt x="0" y="638174"/>
                  </a:moveTo>
                  <a:lnTo>
                    <a:pt x="1506855" y="638174"/>
                  </a:lnTo>
                  <a:lnTo>
                    <a:pt x="1506855" y="0"/>
                  </a:lnTo>
                  <a:lnTo>
                    <a:pt x="0" y="0"/>
                  </a:lnTo>
                  <a:lnTo>
                    <a:pt x="0" y="638174"/>
                  </a:lnTo>
                  <a:close/>
                </a:path>
              </a:pathLst>
            </a:custGeom>
            <a:ln w="25400">
              <a:solidFill>
                <a:srgbClr val="FF0000"/>
              </a:solidFill>
              <a:prstDash val="lgDash"/>
            </a:ln>
          </p:spPr>
          <p:txBody>
            <a:bodyPr wrap="square" lIns="0" tIns="0" rIns="0" bIns="0" rtlCol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sz="1227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8" name="object 37">
              <a:extLst>
                <a:ext uri="{FF2B5EF4-FFF2-40B4-BE49-F238E27FC236}">
                  <a16:creationId xmlns:a16="http://schemas.microsoft.com/office/drawing/2014/main" id="{0904E936-F4A1-46CE-9BE9-BA8912F70A23}"/>
                </a:ext>
              </a:extLst>
            </p:cNvPr>
            <p:cNvSpPr txBox="1">
              <a:spLocks/>
            </p:cNvSpPr>
            <p:nvPr/>
          </p:nvSpPr>
          <p:spPr>
            <a:xfrm>
              <a:off x="11328090" y="9033543"/>
              <a:ext cx="1301115" cy="211320"/>
            </a:xfrm>
            <a:prstGeom prst="rect">
              <a:avLst/>
            </a:prstGeom>
            <a:ln>
              <a:noFill/>
            </a:ln>
          </p:spPr>
          <p:txBody>
            <a:bodyPr vert="horz" wrap="square" lIns="0" tIns="0" rIns="0" bIns="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b="1" i="0" kern="1200">
                  <a:solidFill>
                    <a:schemeClr val="bg1"/>
                  </a:solidFill>
                  <a:latin typeface="Calibri"/>
                  <a:ea typeface="+mn-ea"/>
                  <a:cs typeface="Calibri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8659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636" dirty="0">
                  <a:solidFill>
                    <a:srgbClr val="FF0000"/>
                  </a:solidFill>
                </a:rPr>
                <a:t>Spo</a:t>
              </a:r>
              <a:r>
                <a:rPr lang="en-US" sz="1636" spc="-7" dirty="0">
                  <a:solidFill>
                    <a:srgbClr val="FF0000"/>
                  </a:solidFill>
                </a:rPr>
                <a:t>n</a:t>
              </a:r>
              <a:r>
                <a:rPr lang="en-US" sz="1636" dirty="0">
                  <a:solidFill>
                    <a:srgbClr val="FF0000"/>
                  </a:solidFill>
                </a:rPr>
                <a:t>sor </a:t>
              </a:r>
              <a:r>
                <a:rPr lang="en-US" sz="1636" spc="-7" dirty="0">
                  <a:solidFill>
                    <a:srgbClr val="FF0000"/>
                  </a:solidFill>
                </a:rPr>
                <a:t>L</a:t>
              </a:r>
              <a:r>
                <a:rPr lang="en-US" sz="1636" dirty="0">
                  <a:solidFill>
                    <a:srgbClr val="FF0000"/>
                  </a:solidFill>
                </a:rPr>
                <a:t>ogo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4909284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F13A9-1037-4D5A-A349-B944681F0EB5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7BE6EE70-CB7E-46A6-BCB4-F3AEED694894}"/>
              </a:ext>
            </a:extLst>
          </p:cNvPr>
          <p:cNvGrpSpPr/>
          <p:nvPr userDrawn="1"/>
        </p:nvGrpSpPr>
        <p:grpSpPr>
          <a:xfrm rot="5400000">
            <a:off x="-72308" y="651746"/>
            <a:ext cx="1514445" cy="760229"/>
            <a:chOff x="11153731" y="8820150"/>
            <a:chExt cx="1506855" cy="638175"/>
          </a:xfrm>
        </p:grpSpPr>
        <p:sp>
          <p:nvSpPr>
            <p:cNvPr id="7" name="object 28">
              <a:extLst>
                <a:ext uri="{FF2B5EF4-FFF2-40B4-BE49-F238E27FC236}">
                  <a16:creationId xmlns:a16="http://schemas.microsoft.com/office/drawing/2014/main" id="{EE89E775-B821-41C2-8825-2295CB8049C9}"/>
                </a:ext>
              </a:extLst>
            </p:cNvPr>
            <p:cNvSpPr/>
            <p:nvPr/>
          </p:nvSpPr>
          <p:spPr>
            <a:xfrm>
              <a:off x="11153731" y="8820150"/>
              <a:ext cx="1506855" cy="638175"/>
            </a:xfrm>
            <a:custGeom>
              <a:avLst/>
              <a:gdLst/>
              <a:ahLst/>
              <a:cxnLst/>
              <a:rect l="l" t="t" r="r" b="b"/>
              <a:pathLst>
                <a:path w="1506854" h="638175">
                  <a:moveTo>
                    <a:pt x="0" y="638174"/>
                  </a:moveTo>
                  <a:lnTo>
                    <a:pt x="1506855" y="638174"/>
                  </a:lnTo>
                  <a:lnTo>
                    <a:pt x="1506855" y="0"/>
                  </a:lnTo>
                  <a:lnTo>
                    <a:pt x="0" y="0"/>
                  </a:lnTo>
                  <a:lnTo>
                    <a:pt x="0" y="638174"/>
                  </a:lnTo>
                  <a:close/>
                </a:path>
              </a:pathLst>
            </a:custGeom>
            <a:ln w="25400">
              <a:solidFill>
                <a:srgbClr val="FF0000"/>
              </a:solidFill>
              <a:prstDash val="lgDash"/>
            </a:ln>
          </p:spPr>
          <p:txBody>
            <a:bodyPr wrap="square" lIns="0" tIns="0" rIns="0" bIns="0" rtlCol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sz="1227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8" name="object 37">
              <a:extLst>
                <a:ext uri="{FF2B5EF4-FFF2-40B4-BE49-F238E27FC236}">
                  <a16:creationId xmlns:a16="http://schemas.microsoft.com/office/drawing/2014/main" id="{5212E5CB-C2FA-4014-B74B-8310F0EAC3CD}"/>
                </a:ext>
              </a:extLst>
            </p:cNvPr>
            <p:cNvSpPr txBox="1">
              <a:spLocks/>
            </p:cNvSpPr>
            <p:nvPr/>
          </p:nvSpPr>
          <p:spPr>
            <a:xfrm>
              <a:off x="11328090" y="9033543"/>
              <a:ext cx="1301115" cy="211320"/>
            </a:xfrm>
            <a:prstGeom prst="rect">
              <a:avLst/>
            </a:prstGeom>
            <a:ln>
              <a:noFill/>
            </a:ln>
          </p:spPr>
          <p:txBody>
            <a:bodyPr vert="horz" wrap="square" lIns="0" tIns="0" rIns="0" bIns="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b="1" i="0" kern="1200">
                  <a:solidFill>
                    <a:schemeClr val="bg1"/>
                  </a:solidFill>
                  <a:latin typeface="Calibri"/>
                  <a:ea typeface="+mn-ea"/>
                  <a:cs typeface="Calibri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8659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636" dirty="0">
                  <a:solidFill>
                    <a:srgbClr val="FF0000"/>
                  </a:solidFill>
                </a:rPr>
                <a:t>Spo</a:t>
              </a:r>
              <a:r>
                <a:rPr lang="en-US" sz="1636" spc="-7" dirty="0">
                  <a:solidFill>
                    <a:srgbClr val="FF0000"/>
                  </a:solidFill>
                </a:rPr>
                <a:t>n</a:t>
              </a:r>
              <a:r>
                <a:rPr lang="en-US" sz="1636" dirty="0">
                  <a:solidFill>
                    <a:srgbClr val="FF0000"/>
                  </a:solidFill>
                </a:rPr>
                <a:t>sor </a:t>
              </a:r>
              <a:r>
                <a:rPr lang="en-US" sz="1636" spc="-7" dirty="0">
                  <a:solidFill>
                    <a:srgbClr val="FF0000"/>
                  </a:solidFill>
                </a:rPr>
                <a:t>L</a:t>
              </a:r>
              <a:r>
                <a:rPr lang="en-US" sz="1636" dirty="0">
                  <a:solidFill>
                    <a:srgbClr val="FF0000"/>
                  </a:solidFill>
                </a:rPr>
                <a:t>ogo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0354503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40" y="228600"/>
            <a:ext cx="7772400" cy="1143000"/>
          </a:xfrm>
        </p:spPr>
        <p:txBody>
          <a:bodyPr>
            <a:normAutofit/>
          </a:bodyPr>
          <a:lstStyle>
            <a:lvl1pPr algn="l">
              <a:defRPr sz="4200">
                <a:solidFill>
                  <a:srgbClr val="002F80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" y="1371600"/>
            <a:ext cx="6400800" cy="1371600"/>
          </a:xfrm>
        </p:spPr>
        <p:txBody>
          <a:bodyPr>
            <a:normAutofit/>
          </a:bodyPr>
          <a:lstStyle>
            <a:lvl1pPr marL="0" indent="0" algn="l">
              <a:buNone/>
              <a:defRPr sz="25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5DFF13A9-1037-4D5A-A349-B944681F0EB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726561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600"/>
              </a:spcBef>
              <a:defRPr/>
            </a:lvl1pPr>
            <a:lvl2pPr>
              <a:spcBef>
                <a:spcPts val="600"/>
              </a:spcBef>
              <a:defRPr/>
            </a:lvl2pPr>
            <a:lvl3pPr>
              <a:spcBef>
                <a:spcPts val="60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F13A9-1037-4D5A-A349-B944681F0EB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569581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>
            <a:normAutofit/>
          </a:bodyPr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F13A9-1037-4D5A-A349-B944681F0EB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584025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2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2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F13A9-1037-4D5A-A349-B944681F0EB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431374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2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2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F13A9-1037-4D5A-A349-B944681F0EB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436212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F13A9-1037-4D5A-A349-B944681F0EB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224592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normAutofit/>
          </a:bodyPr>
          <a:lstStyle>
            <a:lvl1pPr algn="l">
              <a:defRPr sz="26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2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>
            <a:normAutofit/>
          </a:bodyPr>
          <a:lstStyle>
            <a:lvl1pPr marL="0" indent="0">
              <a:buNone/>
              <a:defRPr sz="2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F13A9-1037-4D5A-A349-B944681F0EB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748959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>
            <a:normAutofit/>
          </a:bodyPr>
          <a:lstStyle>
            <a:lvl1pPr algn="l">
              <a:defRPr sz="26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>
            <a:normAutofit/>
          </a:bodyPr>
          <a:lstStyle>
            <a:lvl1pPr marL="0" indent="0">
              <a:buNone/>
              <a:defRPr sz="2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F13A9-1037-4D5A-A349-B944681F0EB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61626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>
            <a:normAutofit/>
          </a:bodyPr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F13A9-1037-4D5A-A349-B944681F0EB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F13A9-1037-4D5A-A349-B944681F0EB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209744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F13A9-1037-4D5A-A349-B944681F0EB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19213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2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2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F13A9-1037-4D5A-A349-B944681F0EB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2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2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F13A9-1037-4D5A-A349-B944681F0EB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F13A9-1037-4D5A-A349-B944681F0EB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normAutofit/>
          </a:bodyPr>
          <a:lstStyle>
            <a:lvl1pPr algn="l">
              <a:defRPr sz="26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2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>
            <a:normAutofit/>
          </a:bodyPr>
          <a:lstStyle>
            <a:lvl1pPr marL="0" indent="0">
              <a:buNone/>
              <a:defRPr sz="2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F13A9-1037-4D5A-A349-B944681F0EB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>
            <a:normAutofit/>
          </a:bodyPr>
          <a:lstStyle>
            <a:lvl1pPr algn="l">
              <a:defRPr sz="26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>
            <a:normAutofit/>
          </a:bodyPr>
          <a:lstStyle>
            <a:lvl1pPr marL="0" indent="0">
              <a:buNone/>
              <a:defRPr sz="2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F13A9-1037-4D5A-A349-B944681F0EB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F13A9-1037-4D5A-A349-B944681F0EB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DFF13A9-1037-4D5A-A349-B944681F0EB5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05A0D512-FBBB-4DF4-A7C1-10FF2857F2CE}"/>
              </a:ext>
            </a:extLst>
          </p:cNvPr>
          <p:cNvGrpSpPr/>
          <p:nvPr userDrawn="1"/>
        </p:nvGrpSpPr>
        <p:grpSpPr>
          <a:xfrm>
            <a:off x="381000" y="5924460"/>
            <a:ext cx="1514445" cy="760229"/>
            <a:chOff x="11153731" y="8820150"/>
            <a:chExt cx="1506855" cy="638175"/>
          </a:xfrm>
        </p:grpSpPr>
        <p:sp>
          <p:nvSpPr>
            <p:cNvPr id="8" name="object 28">
              <a:extLst>
                <a:ext uri="{FF2B5EF4-FFF2-40B4-BE49-F238E27FC236}">
                  <a16:creationId xmlns:a16="http://schemas.microsoft.com/office/drawing/2014/main" id="{D89F74EF-C7D9-43DE-8555-F278EA6B3D63}"/>
                </a:ext>
              </a:extLst>
            </p:cNvPr>
            <p:cNvSpPr/>
            <p:nvPr/>
          </p:nvSpPr>
          <p:spPr>
            <a:xfrm>
              <a:off x="11153731" y="8820150"/>
              <a:ext cx="1506855" cy="638175"/>
            </a:xfrm>
            <a:custGeom>
              <a:avLst/>
              <a:gdLst/>
              <a:ahLst/>
              <a:cxnLst/>
              <a:rect l="l" t="t" r="r" b="b"/>
              <a:pathLst>
                <a:path w="1506854" h="638175">
                  <a:moveTo>
                    <a:pt x="0" y="638174"/>
                  </a:moveTo>
                  <a:lnTo>
                    <a:pt x="1506855" y="638174"/>
                  </a:lnTo>
                  <a:lnTo>
                    <a:pt x="1506855" y="0"/>
                  </a:lnTo>
                  <a:lnTo>
                    <a:pt x="0" y="0"/>
                  </a:lnTo>
                  <a:lnTo>
                    <a:pt x="0" y="638174"/>
                  </a:lnTo>
                  <a:close/>
                </a:path>
              </a:pathLst>
            </a:custGeom>
            <a:ln w="25400">
              <a:solidFill>
                <a:srgbClr val="FF0000"/>
              </a:solidFill>
              <a:prstDash val="lgDash"/>
            </a:ln>
          </p:spPr>
          <p:txBody>
            <a:bodyPr wrap="square" lIns="0" tIns="0" rIns="0" bIns="0" rtlCol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sz="1227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9" name="object 37">
              <a:extLst>
                <a:ext uri="{FF2B5EF4-FFF2-40B4-BE49-F238E27FC236}">
                  <a16:creationId xmlns:a16="http://schemas.microsoft.com/office/drawing/2014/main" id="{1A29D147-6832-4158-8CD7-E36127F0A64C}"/>
                </a:ext>
              </a:extLst>
            </p:cNvPr>
            <p:cNvSpPr txBox="1">
              <a:spLocks/>
            </p:cNvSpPr>
            <p:nvPr/>
          </p:nvSpPr>
          <p:spPr>
            <a:xfrm>
              <a:off x="11328090" y="9033543"/>
              <a:ext cx="1301115" cy="211320"/>
            </a:xfrm>
            <a:prstGeom prst="rect">
              <a:avLst/>
            </a:prstGeom>
            <a:ln>
              <a:noFill/>
            </a:ln>
          </p:spPr>
          <p:txBody>
            <a:bodyPr vert="horz" wrap="square" lIns="0" tIns="0" rIns="0" bIns="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b="1" i="0" kern="1200">
                  <a:solidFill>
                    <a:schemeClr val="bg1"/>
                  </a:solidFill>
                  <a:latin typeface="Calibri"/>
                  <a:ea typeface="+mn-ea"/>
                  <a:cs typeface="Calibri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8659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636" dirty="0">
                  <a:solidFill>
                    <a:srgbClr val="FF0000"/>
                  </a:solidFill>
                </a:rPr>
                <a:t>Spo</a:t>
              </a:r>
              <a:r>
                <a:rPr lang="en-US" sz="1636" spc="-7" dirty="0">
                  <a:solidFill>
                    <a:srgbClr val="FF0000"/>
                  </a:solidFill>
                </a:rPr>
                <a:t>n</a:t>
              </a:r>
              <a:r>
                <a:rPr lang="en-US" sz="1636" dirty="0">
                  <a:solidFill>
                    <a:srgbClr val="FF0000"/>
                  </a:solidFill>
                </a:rPr>
                <a:t>sor </a:t>
              </a:r>
              <a:r>
                <a:rPr lang="en-US" sz="1636" spc="-7" dirty="0">
                  <a:solidFill>
                    <a:srgbClr val="FF0000"/>
                  </a:solidFill>
                </a:rPr>
                <a:t>L</a:t>
              </a:r>
              <a:r>
                <a:rPr lang="en-US" sz="1636" dirty="0">
                  <a:solidFill>
                    <a:srgbClr val="FF0000"/>
                  </a:solidFill>
                </a:rPr>
                <a:t>ogo</a:t>
              </a: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6" r:id="rId7"/>
    <p:sldLayoutId id="2147483657" r:id="rId8"/>
    <p:sldLayoutId id="2147483658" r:id="rId9"/>
    <p:sldLayoutId id="2147483659" r:id="rId10"/>
    <p:sldLayoutId id="2147483682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Franklin Gothic Book" panose="020B0503020102020204" pitchFamily="34" charset="0"/>
          <a:ea typeface="+mj-ea"/>
          <a:cs typeface="Times New Roman" pitchFamily="18" charset="0"/>
        </a:defRPr>
      </a:lvl1pPr>
    </p:titleStyle>
    <p:bodyStyle>
      <a:lvl1pPr marL="234950" indent="-234950" algn="l" defTabSz="914400" rtl="0" eaLnBrk="1" latinLnBrk="0" hangingPunct="1">
        <a:spcBef>
          <a:spcPct val="20000"/>
        </a:spcBef>
        <a:buFont typeface="Wingdings" pitchFamily="2" charset="2"/>
        <a:buChar char="§"/>
        <a:defRPr sz="2200" kern="1200">
          <a:solidFill>
            <a:srgbClr val="333333"/>
          </a:solidFill>
          <a:latin typeface="Arial" pitchFamily="34" charset="0"/>
          <a:ea typeface="+mn-ea"/>
          <a:cs typeface="Arial" pitchFamily="34" charset="0"/>
        </a:defRPr>
      </a:lvl1pPr>
      <a:lvl2pPr marL="457200" indent="-234950" algn="l" defTabSz="914400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rgbClr val="333333"/>
          </a:solidFill>
          <a:latin typeface="Arial" pitchFamily="34" charset="0"/>
          <a:ea typeface="+mn-ea"/>
          <a:cs typeface="Arial" pitchFamily="34" charset="0"/>
        </a:defRPr>
      </a:lvl2pPr>
      <a:lvl3pPr marL="692150" indent="-234950" algn="l" defTabSz="914400" rtl="0" eaLnBrk="1" latinLnBrk="0" hangingPunct="1">
        <a:spcBef>
          <a:spcPct val="20000"/>
        </a:spcBef>
        <a:buFont typeface="Wingdings" pitchFamily="2" charset="2"/>
        <a:buChar char="§"/>
        <a:defRPr sz="2200" kern="1200">
          <a:solidFill>
            <a:srgbClr val="333333"/>
          </a:solidFill>
          <a:latin typeface="Arial" pitchFamily="34" charset="0"/>
          <a:ea typeface="+mn-ea"/>
          <a:cs typeface="Arial" pitchFamily="34" charset="0"/>
        </a:defRPr>
      </a:lvl3pPr>
      <a:lvl4pPr marL="914400" indent="-234950" algn="l" defTabSz="914400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rgbClr val="333333"/>
          </a:solidFill>
          <a:latin typeface="Arial" pitchFamily="34" charset="0"/>
          <a:ea typeface="+mn-ea"/>
          <a:cs typeface="Arial" pitchFamily="34" charset="0"/>
        </a:defRPr>
      </a:lvl4pPr>
      <a:lvl5pPr marL="1149350" indent="-234950" algn="l" defTabSz="914400" rtl="0" eaLnBrk="1" latinLnBrk="0" hangingPunct="1">
        <a:spcBef>
          <a:spcPct val="20000"/>
        </a:spcBef>
        <a:buFont typeface="Wingdings" pitchFamily="2" charset="2"/>
        <a:buChar char="§"/>
        <a:defRPr sz="2200" kern="1200">
          <a:solidFill>
            <a:srgbClr val="333333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DFF13A9-1037-4D5A-A349-B944681F0EB5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FCDA7BC4-8CBB-4A13-A96C-7EA38305D0A0}"/>
              </a:ext>
            </a:extLst>
          </p:cNvPr>
          <p:cNvGrpSpPr/>
          <p:nvPr userDrawn="1"/>
        </p:nvGrpSpPr>
        <p:grpSpPr>
          <a:xfrm>
            <a:off x="381000" y="5924460"/>
            <a:ext cx="1514445" cy="760229"/>
            <a:chOff x="11153731" y="8820150"/>
            <a:chExt cx="1506855" cy="638175"/>
          </a:xfrm>
        </p:grpSpPr>
        <p:sp>
          <p:nvSpPr>
            <p:cNvPr id="7" name="object 28">
              <a:extLst>
                <a:ext uri="{FF2B5EF4-FFF2-40B4-BE49-F238E27FC236}">
                  <a16:creationId xmlns:a16="http://schemas.microsoft.com/office/drawing/2014/main" id="{04990BD7-B2F2-42A4-9C1E-C04BF8AEDB40}"/>
                </a:ext>
              </a:extLst>
            </p:cNvPr>
            <p:cNvSpPr/>
            <p:nvPr/>
          </p:nvSpPr>
          <p:spPr>
            <a:xfrm>
              <a:off x="11153731" y="8820150"/>
              <a:ext cx="1506855" cy="638175"/>
            </a:xfrm>
            <a:custGeom>
              <a:avLst/>
              <a:gdLst/>
              <a:ahLst/>
              <a:cxnLst/>
              <a:rect l="l" t="t" r="r" b="b"/>
              <a:pathLst>
                <a:path w="1506854" h="638175">
                  <a:moveTo>
                    <a:pt x="0" y="638174"/>
                  </a:moveTo>
                  <a:lnTo>
                    <a:pt x="1506855" y="638174"/>
                  </a:lnTo>
                  <a:lnTo>
                    <a:pt x="1506855" y="0"/>
                  </a:lnTo>
                  <a:lnTo>
                    <a:pt x="0" y="0"/>
                  </a:lnTo>
                  <a:lnTo>
                    <a:pt x="0" y="638174"/>
                  </a:lnTo>
                  <a:close/>
                </a:path>
              </a:pathLst>
            </a:custGeom>
            <a:ln w="25400">
              <a:solidFill>
                <a:srgbClr val="FF0000"/>
              </a:solidFill>
              <a:prstDash val="lgDash"/>
            </a:ln>
          </p:spPr>
          <p:txBody>
            <a:bodyPr wrap="square" lIns="0" tIns="0" rIns="0" bIns="0" rtlCol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sz="1227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8" name="object 37">
              <a:extLst>
                <a:ext uri="{FF2B5EF4-FFF2-40B4-BE49-F238E27FC236}">
                  <a16:creationId xmlns:a16="http://schemas.microsoft.com/office/drawing/2014/main" id="{80D2866C-09AB-41ED-8D1E-B0BC8504AB39}"/>
                </a:ext>
              </a:extLst>
            </p:cNvPr>
            <p:cNvSpPr txBox="1">
              <a:spLocks/>
            </p:cNvSpPr>
            <p:nvPr/>
          </p:nvSpPr>
          <p:spPr>
            <a:xfrm>
              <a:off x="11328090" y="9033543"/>
              <a:ext cx="1301115" cy="211320"/>
            </a:xfrm>
            <a:prstGeom prst="rect">
              <a:avLst/>
            </a:prstGeom>
            <a:ln>
              <a:noFill/>
            </a:ln>
          </p:spPr>
          <p:txBody>
            <a:bodyPr vert="horz" wrap="square" lIns="0" tIns="0" rIns="0" bIns="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b="1" i="0" kern="1200">
                  <a:solidFill>
                    <a:schemeClr val="bg1"/>
                  </a:solidFill>
                  <a:latin typeface="Calibri"/>
                  <a:ea typeface="+mn-ea"/>
                  <a:cs typeface="Calibri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8659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636" dirty="0">
                  <a:solidFill>
                    <a:srgbClr val="FF0000"/>
                  </a:solidFill>
                </a:rPr>
                <a:t>Spo</a:t>
              </a:r>
              <a:r>
                <a:rPr lang="en-US" sz="1636" spc="-7" dirty="0">
                  <a:solidFill>
                    <a:srgbClr val="FF0000"/>
                  </a:solidFill>
                </a:rPr>
                <a:t>n</a:t>
              </a:r>
              <a:r>
                <a:rPr lang="en-US" sz="1636" dirty="0">
                  <a:solidFill>
                    <a:srgbClr val="FF0000"/>
                  </a:solidFill>
                </a:rPr>
                <a:t>sor </a:t>
              </a:r>
              <a:r>
                <a:rPr lang="en-US" sz="1636" spc="-7" dirty="0">
                  <a:solidFill>
                    <a:srgbClr val="FF0000"/>
                  </a:solidFill>
                </a:rPr>
                <a:t>L</a:t>
              </a:r>
              <a:r>
                <a:rPr lang="en-US" sz="1636" dirty="0">
                  <a:solidFill>
                    <a:srgbClr val="FF0000"/>
                  </a:solidFill>
                </a:rPr>
                <a:t>ogo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620072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bg2">
              <a:lumMod val="10000"/>
            </a:schemeClr>
          </a:solidFill>
          <a:latin typeface="Franklin Gothic Book" panose="020B0503020102020204" pitchFamily="34" charset="0"/>
          <a:ea typeface="+mj-ea"/>
          <a:cs typeface="Times New Roman" pitchFamily="18" charset="0"/>
        </a:defRPr>
      </a:lvl1pPr>
    </p:titleStyle>
    <p:bodyStyle>
      <a:lvl1pPr marL="234950" indent="-234950" algn="l" defTabSz="914400" rtl="0" eaLnBrk="1" latinLnBrk="0" hangingPunct="1">
        <a:spcBef>
          <a:spcPct val="20000"/>
        </a:spcBef>
        <a:buFont typeface="Wingdings" pitchFamily="2" charset="2"/>
        <a:buChar char="§"/>
        <a:defRPr sz="2200" kern="1200">
          <a:solidFill>
            <a:srgbClr val="333333"/>
          </a:solidFill>
          <a:latin typeface="Franklin Gothic Book" panose="020B0503020102020204" pitchFamily="34" charset="0"/>
          <a:ea typeface="+mn-ea"/>
          <a:cs typeface="Arial" pitchFamily="34" charset="0"/>
        </a:defRPr>
      </a:lvl1pPr>
      <a:lvl2pPr marL="457200" indent="-234950" algn="l" defTabSz="914400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rgbClr val="333333"/>
          </a:solidFill>
          <a:latin typeface="Franklin Gothic Book" panose="020B0503020102020204" pitchFamily="34" charset="0"/>
          <a:ea typeface="+mn-ea"/>
          <a:cs typeface="Arial" pitchFamily="34" charset="0"/>
        </a:defRPr>
      </a:lvl2pPr>
      <a:lvl3pPr marL="692150" indent="-234950" algn="l" defTabSz="914400" rtl="0" eaLnBrk="1" latinLnBrk="0" hangingPunct="1">
        <a:spcBef>
          <a:spcPct val="20000"/>
        </a:spcBef>
        <a:buFont typeface="Wingdings" pitchFamily="2" charset="2"/>
        <a:buChar char="§"/>
        <a:defRPr sz="2200" kern="1200">
          <a:solidFill>
            <a:srgbClr val="333333"/>
          </a:solidFill>
          <a:latin typeface="Franklin Gothic Book" panose="020B0503020102020204" pitchFamily="34" charset="0"/>
          <a:ea typeface="+mn-ea"/>
          <a:cs typeface="Arial" pitchFamily="34" charset="0"/>
        </a:defRPr>
      </a:lvl3pPr>
      <a:lvl4pPr marL="914400" indent="-234950" algn="l" defTabSz="914400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rgbClr val="333333"/>
          </a:solidFill>
          <a:latin typeface="Franklin Gothic Book" panose="020B0503020102020204" pitchFamily="34" charset="0"/>
          <a:ea typeface="+mn-ea"/>
          <a:cs typeface="Arial" pitchFamily="34" charset="0"/>
        </a:defRPr>
      </a:lvl4pPr>
      <a:lvl5pPr marL="1149350" indent="-234950" algn="l" defTabSz="914400" rtl="0" eaLnBrk="1" latinLnBrk="0" hangingPunct="1">
        <a:spcBef>
          <a:spcPct val="20000"/>
        </a:spcBef>
        <a:buFont typeface="Wingdings" pitchFamily="2" charset="2"/>
        <a:buChar char="§"/>
        <a:defRPr sz="2200" kern="1200">
          <a:solidFill>
            <a:srgbClr val="333333"/>
          </a:solidFill>
          <a:latin typeface="Franklin Gothic Book" panose="020B0503020102020204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DFF13A9-1037-4D5A-A349-B944681F0EB5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05A0D512-FBBB-4DF4-A7C1-10FF2857F2CE}"/>
              </a:ext>
            </a:extLst>
          </p:cNvPr>
          <p:cNvGrpSpPr/>
          <p:nvPr userDrawn="1"/>
        </p:nvGrpSpPr>
        <p:grpSpPr>
          <a:xfrm>
            <a:off x="381000" y="5924460"/>
            <a:ext cx="1514445" cy="760229"/>
            <a:chOff x="11153731" y="8820150"/>
            <a:chExt cx="1506855" cy="638175"/>
          </a:xfrm>
        </p:grpSpPr>
        <p:sp>
          <p:nvSpPr>
            <p:cNvPr id="8" name="object 28">
              <a:extLst>
                <a:ext uri="{FF2B5EF4-FFF2-40B4-BE49-F238E27FC236}">
                  <a16:creationId xmlns:a16="http://schemas.microsoft.com/office/drawing/2014/main" id="{D89F74EF-C7D9-43DE-8555-F278EA6B3D63}"/>
                </a:ext>
              </a:extLst>
            </p:cNvPr>
            <p:cNvSpPr/>
            <p:nvPr/>
          </p:nvSpPr>
          <p:spPr>
            <a:xfrm>
              <a:off x="11153731" y="8820150"/>
              <a:ext cx="1506855" cy="638175"/>
            </a:xfrm>
            <a:custGeom>
              <a:avLst/>
              <a:gdLst/>
              <a:ahLst/>
              <a:cxnLst/>
              <a:rect l="l" t="t" r="r" b="b"/>
              <a:pathLst>
                <a:path w="1506854" h="638175">
                  <a:moveTo>
                    <a:pt x="0" y="638174"/>
                  </a:moveTo>
                  <a:lnTo>
                    <a:pt x="1506855" y="638174"/>
                  </a:lnTo>
                  <a:lnTo>
                    <a:pt x="1506855" y="0"/>
                  </a:lnTo>
                  <a:lnTo>
                    <a:pt x="0" y="0"/>
                  </a:lnTo>
                  <a:lnTo>
                    <a:pt x="0" y="638174"/>
                  </a:lnTo>
                  <a:close/>
                </a:path>
              </a:pathLst>
            </a:custGeom>
            <a:ln w="25400">
              <a:solidFill>
                <a:srgbClr val="FF0000"/>
              </a:solidFill>
              <a:prstDash val="lgDash"/>
            </a:ln>
          </p:spPr>
          <p:txBody>
            <a:bodyPr wrap="square" lIns="0" tIns="0" rIns="0" bIns="0" rtlCol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sz="1227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9" name="object 37">
              <a:extLst>
                <a:ext uri="{FF2B5EF4-FFF2-40B4-BE49-F238E27FC236}">
                  <a16:creationId xmlns:a16="http://schemas.microsoft.com/office/drawing/2014/main" id="{1A29D147-6832-4158-8CD7-E36127F0A64C}"/>
                </a:ext>
              </a:extLst>
            </p:cNvPr>
            <p:cNvSpPr txBox="1">
              <a:spLocks/>
            </p:cNvSpPr>
            <p:nvPr/>
          </p:nvSpPr>
          <p:spPr>
            <a:xfrm>
              <a:off x="11328090" y="9033543"/>
              <a:ext cx="1301115" cy="211320"/>
            </a:xfrm>
            <a:prstGeom prst="rect">
              <a:avLst/>
            </a:prstGeom>
            <a:ln>
              <a:noFill/>
            </a:ln>
          </p:spPr>
          <p:txBody>
            <a:bodyPr vert="horz" wrap="square" lIns="0" tIns="0" rIns="0" bIns="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b="1" i="0" kern="1200">
                  <a:solidFill>
                    <a:schemeClr val="bg1"/>
                  </a:solidFill>
                  <a:latin typeface="Calibri"/>
                  <a:ea typeface="+mn-ea"/>
                  <a:cs typeface="Calibri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8659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636" dirty="0">
                  <a:solidFill>
                    <a:srgbClr val="FF0000"/>
                  </a:solidFill>
                </a:rPr>
                <a:t>Spo</a:t>
              </a:r>
              <a:r>
                <a:rPr lang="en-US" sz="1636" spc="-7" dirty="0">
                  <a:solidFill>
                    <a:srgbClr val="FF0000"/>
                  </a:solidFill>
                </a:rPr>
                <a:t>n</a:t>
              </a:r>
              <a:r>
                <a:rPr lang="en-US" sz="1636" dirty="0">
                  <a:solidFill>
                    <a:srgbClr val="FF0000"/>
                  </a:solidFill>
                </a:rPr>
                <a:t>sor </a:t>
              </a:r>
              <a:r>
                <a:rPr lang="en-US" sz="1636" spc="-7" dirty="0">
                  <a:solidFill>
                    <a:srgbClr val="FF0000"/>
                  </a:solidFill>
                </a:rPr>
                <a:t>L</a:t>
              </a:r>
              <a:r>
                <a:rPr lang="en-US" sz="1636" dirty="0">
                  <a:solidFill>
                    <a:srgbClr val="FF0000"/>
                  </a:solidFill>
                </a:rPr>
                <a:t>ogo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241822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200" kern="1200">
          <a:solidFill>
            <a:srgbClr val="002F80"/>
          </a:solidFill>
          <a:latin typeface="Times New Roman" pitchFamily="18" charset="0"/>
          <a:ea typeface="+mj-ea"/>
          <a:cs typeface="Times New Roman" pitchFamily="18" charset="0"/>
        </a:defRPr>
      </a:lvl1pPr>
    </p:titleStyle>
    <p:bodyStyle>
      <a:lvl1pPr marL="234950" indent="-234950" algn="l" defTabSz="914400" rtl="0" eaLnBrk="1" latinLnBrk="0" hangingPunct="1">
        <a:spcBef>
          <a:spcPct val="20000"/>
        </a:spcBef>
        <a:buFont typeface="Wingdings" pitchFamily="2" charset="2"/>
        <a:buChar char="§"/>
        <a:defRPr sz="2200" kern="1200">
          <a:solidFill>
            <a:srgbClr val="333333"/>
          </a:solidFill>
          <a:latin typeface="Arial" pitchFamily="34" charset="0"/>
          <a:ea typeface="+mn-ea"/>
          <a:cs typeface="Arial" pitchFamily="34" charset="0"/>
        </a:defRPr>
      </a:lvl1pPr>
      <a:lvl2pPr marL="457200" indent="-234950" algn="l" defTabSz="914400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rgbClr val="333333"/>
          </a:solidFill>
          <a:latin typeface="Arial" pitchFamily="34" charset="0"/>
          <a:ea typeface="+mn-ea"/>
          <a:cs typeface="Arial" pitchFamily="34" charset="0"/>
        </a:defRPr>
      </a:lvl2pPr>
      <a:lvl3pPr marL="692150" indent="-234950" algn="l" defTabSz="914400" rtl="0" eaLnBrk="1" latinLnBrk="0" hangingPunct="1">
        <a:spcBef>
          <a:spcPct val="20000"/>
        </a:spcBef>
        <a:buFont typeface="Wingdings" pitchFamily="2" charset="2"/>
        <a:buChar char="§"/>
        <a:defRPr sz="2200" kern="1200">
          <a:solidFill>
            <a:srgbClr val="333333"/>
          </a:solidFill>
          <a:latin typeface="Arial" pitchFamily="34" charset="0"/>
          <a:ea typeface="+mn-ea"/>
          <a:cs typeface="Arial" pitchFamily="34" charset="0"/>
        </a:defRPr>
      </a:lvl3pPr>
      <a:lvl4pPr marL="914400" indent="-234950" algn="l" defTabSz="914400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rgbClr val="333333"/>
          </a:solidFill>
          <a:latin typeface="Arial" pitchFamily="34" charset="0"/>
          <a:ea typeface="+mn-ea"/>
          <a:cs typeface="Arial" pitchFamily="34" charset="0"/>
        </a:defRPr>
      </a:lvl4pPr>
      <a:lvl5pPr marL="1149350" indent="-234950" algn="l" defTabSz="914400" rtl="0" eaLnBrk="1" latinLnBrk="0" hangingPunct="1">
        <a:spcBef>
          <a:spcPct val="20000"/>
        </a:spcBef>
        <a:buFont typeface="Wingdings" pitchFamily="2" charset="2"/>
        <a:buChar char="§"/>
        <a:defRPr sz="2200" kern="1200">
          <a:solidFill>
            <a:srgbClr val="333333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.sv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sv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sv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sv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8.sv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svg"/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svg"/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4.svg"/><Relationship Id="rId2" Type="http://schemas.openxmlformats.org/officeDocument/2006/relationships/image" Target="../media/image53.png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6.svg"/><Relationship Id="rId2" Type="http://schemas.openxmlformats.org/officeDocument/2006/relationships/image" Target="../media/image5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8.svg"/><Relationship Id="rId2" Type="http://schemas.openxmlformats.org/officeDocument/2006/relationships/image" Target="../media/image57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0.svg"/><Relationship Id="rId2" Type="http://schemas.openxmlformats.org/officeDocument/2006/relationships/image" Target="../media/image59.png"/><Relationship Id="rId1" Type="http://schemas.openxmlformats.org/officeDocument/2006/relationships/slideLayout" Target="../slideLayouts/slideLayout2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2.svg"/><Relationship Id="rId2" Type="http://schemas.openxmlformats.org/officeDocument/2006/relationships/image" Target="../media/image6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4.svg"/><Relationship Id="rId2" Type="http://schemas.openxmlformats.org/officeDocument/2006/relationships/image" Target="../media/image63.png"/><Relationship Id="rId1" Type="http://schemas.openxmlformats.org/officeDocument/2006/relationships/slideLayout" Target="../slideLayouts/slideLayout2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6.svg"/><Relationship Id="rId2" Type="http://schemas.openxmlformats.org/officeDocument/2006/relationships/image" Target="../media/image65.png"/><Relationship Id="rId1" Type="http://schemas.openxmlformats.org/officeDocument/2006/relationships/slideLayout" Target="../slideLayouts/slideLayout2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3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sv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sv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6.sv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457200" y="206708"/>
            <a:ext cx="5913736" cy="994172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bg2">
                    <a:lumMod val="10000"/>
                  </a:schemeClr>
                </a:solidFill>
                <a:latin typeface="+mj-lt"/>
              </a:rPr>
              <a:t>Directions for this Template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 bwMode="auto">
          <a:xfrm>
            <a:off x="559636" y="1203581"/>
            <a:ext cx="5569932" cy="4889868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marL="0" indent="0">
              <a:lnSpc>
                <a:spcPct val="90000"/>
              </a:lnSpc>
              <a:spcAft>
                <a:spcPts val="1200"/>
              </a:spcAft>
              <a:buClr>
                <a:schemeClr val="bg1"/>
              </a:buClr>
              <a:buNone/>
            </a:pPr>
            <a:r>
              <a:rPr lang="en-US" sz="2000" dirty="0"/>
              <a:t>Use the Slide Master to make universal changes to the presentation, including inserting your organization’s logo and the appropriate protective marking (e.g., FOUO) “View” tab &gt; “Slide Master”</a:t>
            </a:r>
          </a:p>
          <a:p>
            <a:pPr marL="0" indent="0">
              <a:lnSpc>
                <a:spcPct val="90000"/>
              </a:lnSpc>
              <a:spcAft>
                <a:spcPts val="1200"/>
              </a:spcAft>
              <a:buClr>
                <a:schemeClr val="bg1"/>
              </a:buClr>
              <a:buNone/>
            </a:pPr>
            <a:r>
              <a:rPr lang="en-US" sz="2000" dirty="0"/>
              <a:t>Replace placeholders indicated by yellow highlighted brackets </a:t>
            </a:r>
            <a:r>
              <a:rPr lang="en-US" sz="2000" b="1" dirty="0">
                <a:highlight>
                  <a:srgbClr val="FFFF00"/>
                </a:highlight>
              </a:rPr>
              <a:t>[ ]</a:t>
            </a:r>
            <a:r>
              <a:rPr lang="en-US" sz="2000" dirty="0">
                <a:highlight>
                  <a:srgbClr val="FFFF00"/>
                </a:highlight>
              </a:rPr>
              <a:t> </a:t>
            </a:r>
            <a:r>
              <a:rPr lang="en-US" sz="2000" dirty="0"/>
              <a:t>with information specific to your workshop</a:t>
            </a:r>
          </a:p>
          <a:p>
            <a:pPr marL="0" indent="0">
              <a:lnSpc>
                <a:spcPct val="90000"/>
              </a:lnSpc>
              <a:spcAft>
                <a:spcPts val="1200"/>
              </a:spcAft>
              <a:buClr>
                <a:schemeClr val="bg1"/>
              </a:buClr>
              <a:buNone/>
            </a:pPr>
            <a:r>
              <a:rPr lang="en-US" sz="2000" dirty="0"/>
              <a:t>Delete any slides that are not relevant for your workshop, including this slide.</a:t>
            </a:r>
          </a:p>
          <a:p>
            <a:pPr marL="0" indent="0">
              <a:lnSpc>
                <a:spcPct val="90000"/>
              </a:lnSpc>
              <a:spcAft>
                <a:spcPts val="1200"/>
              </a:spcAft>
              <a:buClr>
                <a:schemeClr val="bg1"/>
              </a:buClr>
              <a:buNone/>
            </a:pPr>
            <a:r>
              <a:rPr lang="en-US" sz="2000" dirty="0"/>
              <a:t>Font size should not be smaller than 20 </a:t>
            </a:r>
            <a:r>
              <a:rPr lang="en-US" sz="2000" dirty="0" err="1"/>
              <a:t>pt</a:t>
            </a:r>
            <a:endParaRPr lang="en-US" sz="2000" dirty="0"/>
          </a:p>
          <a:p>
            <a:pPr marL="0" indent="0">
              <a:lnSpc>
                <a:spcPct val="90000"/>
              </a:lnSpc>
              <a:spcAft>
                <a:spcPts val="1200"/>
              </a:spcAft>
              <a:buClr>
                <a:schemeClr val="bg1"/>
              </a:buClr>
              <a:buNone/>
            </a:pPr>
            <a:r>
              <a:rPr lang="en-US" sz="2000" b="1" i="1" dirty="0"/>
              <a:t>For further information see Table 3.2 in the HSEEP Doctrine, January 2020.</a:t>
            </a:r>
            <a:endParaRPr lang="en-US" sz="2000" dirty="0"/>
          </a:p>
          <a:p>
            <a:pPr marL="0" indent="0">
              <a:lnSpc>
                <a:spcPct val="90000"/>
              </a:lnSpc>
              <a:spcAft>
                <a:spcPts val="600"/>
              </a:spcAft>
              <a:buClr>
                <a:schemeClr val="bg1"/>
              </a:buClr>
              <a:buNone/>
            </a:pPr>
            <a:endParaRPr lang="en-US" sz="2000" dirty="0"/>
          </a:p>
          <a:p>
            <a:pPr indent="-9525" algn="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600" dirty="0"/>
              <a:t>Rev. 2020 508</a:t>
            </a:r>
          </a:p>
          <a:p>
            <a:pPr indent="-9525" algn="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600" dirty="0"/>
              <a:t>HSEEP-PM02</a:t>
            </a:r>
          </a:p>
        </p:txBody>
      </p:sp>
      <p:sp>
        <p:nvSpPr>
          <p:cNvPr id="144" name="Rectangle 143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89435" y="0"/>
            <a:ext cx="1954565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146" name="Oval 145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29567" y="2369132"/>
            <a:ext cx="2119736" cy="2119736"/>
          </a:xfrm>
          <a:prstGeom prst="ellipse">
            <a:avLst/>
          </a:prstGeom>
          <a:solidFill>
            <a:srgbClr val="FFFFFF"/>
          </a:solidFill>
          <a:ln w="222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pic>
        <p:nvPicPr>
          <p:cNvPr id="141" name="Graphic 140" descr="Paper">
            <a:extLst>
              <a:ext uri="{FF2B5EF4-FFF2-40B4-BE49-F238E27FC236}">
                <a16:creationId xmlns:a16="http://schemas.microsoft.com/office/drawing/2014/main" id="{2DD3E3FD-1751-466A-86EB-E039C8E8A8F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624964" y="2865141"/>
            <a:ext cx="1143455" cy="1143455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76075" y="6415760"/>
            <a:ext cx="759278" cy="273844"/>
          </a:xfrm>
        </p:spPr>
        <p:txBody>
          <a:bodyPr>
            <a:norm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5DFF13A9-1037-4D5A-A349-B944681F0EB5}" type="slidenum">
              <a:rPr kumimoji="0" lang="en-US" sz="92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92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  <p:transition advTm="8000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B1FCB38D-859A-481D-9FB3-D2E0321F4E39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381000" y="190394"/>
            <a:ext cx="8134350" cy="994172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Franklin Gothic Book" panose="020B0503020102020204" pitchFamily="34" charset="0"/>
                <a:ea typeface="+mj-ea"/>
                <a:cs typeface="Times New Roman" pitchFamily="18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Franklin Gothic Book" panose="020B0503020102020204" pitchFamily="34" charset="0"/>
                <a:ea typeface="+mj-ea"/>
                <a:cs typeface="Times New Roman" pitchFamily="18" charset="0"/>
              </a:rPr>
              <a:t>Objectives and Aligned Capabilities</a:t>
            </a:r>
          </a:p>
        </p:txBody>
      </p:sp>
      <p:graphicFrame>
        <p:nvGraphicFramePr>
          <p:cNvPr id="7" name="Content Placeholder 4" descr="Objective and Aligned capabilities">
            <a:extLst>
              <a:ext uri="{FF2B5EF4-FFF2-40B4-BE49-F238E27FC236}">
                <a16:creationId xmlns:a16="http://schemas.microsoft.com/office/drawing/2014/main" id="{2BF203C9-BD60-44D1-9E3F-93A7D689A1AC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2567" y="1253331"/>
          <a:ext cx="7478866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5DFF13A9-1037-4D5A-A349-B944681F0EB5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767676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767676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42240"/>
            <a:ext cx="5989128" cy="607920"/>
          </a:xfrm>
        </p:spPr>
        <p:txBody>
          <a:bodyPr>
            <a:noAutofit/>
          </a:bodyPr>
          <a:lstStyle/>
          <a:p>
            <a:r>
              <a:rPr lang="en-US" dirty="0">
                <a:solidFill>
                  <a:srgbClr val="333333"/>
                </a:solidFill>
              </a:rPr>
              <a:t>Evaluation Requirements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1734" y="1371600"/>
            <a:ext cx="5625374" cy="3788227"/>
          </a:xfrm>
        </p:spPr>
        <p:txBody>
          <a:bodyPr anchor="ctr">
            <a:noAutofit/>
          </a:bodyPr>
          <a:lstStyle/>
          <a:p>
            <a:pPr lvl="0">
              <a:spcBef>
                <a:spcPts val="300"/>
              </a:spcBef>
              <a:spcAft>
                <a:spcPts val="300"/>
              </a:spcAft>
            </a:pPr>
            <a:r>
              <a:rPr lang="en-US" b="1" dirty="0"/>
              <a:t>Capability targets </a:t>
            </a:r>
            <a:r>
              <a:rPr lang="en-US" dirty="0"/>
              <a:t>are the performance thresholds for each capability</a:t>
            </a:r>
          </a:p>
          <a:p>
            <a:pPr lvl="1">
              <a:spcBef>
                <a:spcPts val="300"/>
              </a:spcBef>
              <a:spcAft>
                <a:spcPts val="600"/>
              </a:spcAft>
            </a:pPr>
            <a:r>
              <a:rPr lang="en-US" dirty="0"/>
              <a:t>Targets are quantitative or qualitative</a:t>
            </a:r>
          </a:p>
          <a:p>
            <a:pPr lvl="0">
              <a:spcBef>
                <a:spcPts val="300"/>
              </a:spcBef>
              <a:spcAft>
                <a:spcPts val="600"/>
              </a:spcAft>
            </a:pPr>
            <a:r>
              <a:rPr lang="en-US" b="1" dirty="0"/>
              <a:t>Critical tasks </a:t>
            </a:r>
            <a:r>
              <a:rPr lang="en-US" dirty="0"/>
              <a:t>are the distinct elements required to perform a capability </a:t>
            </a:r>
          </a:p>
          <a:p>
            <a:pPr lvl="0">
              <a:spcBef>
                <a:spcPts val="300"/>
              </a:spcBef>
              <a:spcAft>
                <a:spcPts val="300"/>
              </a:spcAft>
            </a:pPr>
            <a:r>
              <a:rPr lang="en-US" b="1" dirty="0"/>
              <a:t>Exercise Evaluation Guides</a:t>
            </a:r>
            <a:r>
              <a:rPr lang="en-US" dirty="0"/>
              <a:t> (EEGs) document exercise objectives, capabilities, capability targets, and critical tasks</a:t>
            </a: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89435" y="0"/>
            <a:ext cx="1954565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71" name="Oval 70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29567" y="2369132"/>
            <a:ext cx="2119736" cy="2119736"/>
          </a:xfrm>
          <a:prstGeom prst="ellipse">
            <a:avLst/>
          </a:prstGeom>
          <a:solidFill>
            <a:srgbClr val="FFFFFF"/>
          </a:solidFill>
          <a:ln w="222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pic>
        <p:nvPicPr>
          <p:cNvPr id="7" name="Graphic 6" descr="Magnifying glass">
            <a:extLst>
              <a:ext uri="{FF2B5EF4-FFF2-40B4-BE49-F238E27FC236}">
                <a16:creationId xmlns:a16="http://schemas.microsoft.com/office/drawing/2014/main" id="{449C6828-19A1-445C-A8C9-B6084C0034A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624964" y="2865141"/>
            <a:ext cx="1143455" cy="1143455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576075" y="6415760"/>
            <a:ext cx="759278" cy="273844"/>
          </a:xfrm>
        </p:spPr>
        <p:txBody>
          <a:bodyPr>
            <a:norm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5DFF13A9-1037-4D5A-A349-B944681F0EB5}" type="slidenum">
              <a:rPr kumimoji="0" lang="en-US" sz="92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92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75681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42240"/>
            <a:ext cx="6705600" cy="607920"/>
          </a:xfrm>
        </p:spPr>
        <p:txBody>
          <a:bodyPr>
            <a:noAutofit/>
          </a:bodyPr>
          <a:lstStyle/>
          <a:p>
            <a:r>
              <a:rPr lang="en-US" dirty="0">
                <a:solidFill>
                  <a:srgbClr val="333333"/>
                </a:solidFill>
              </a:rPr>
              <a:t>Plans, Policies, and Procedures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1734" y="1371600"/>
            <a:ext cx="5625374" cy="3788227"/>
          </a:xfrm>
        </p:spPr>
        <p:txBody>
          <a:bodyPr anchor="ctr">
            <a:noAutofit/>
          </a:bodyPr>
          <a:lstStyle/>
          <a:p>
            <a:pPr lvl="0"/>
            <a:r>
              <a:rPr lang="en-US" dirty="0">
                <a:highlight>
                  <a:srgbClr val="FFFF00"/>
                </a:highlight>
              </a:rPr>
              <a:t>[Relevant plans, policies, and procedures to be tested or examined during the exercise]</a:t>
            </a: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89435" y="0"/>
            <a:ext cx="1954565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71" name="Oval 70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29567" y="2369132"/>
            <a:ext cx="2119736" cy="2119736"/>
          </a:xfrm>
          <a:prstGeom prst="ellipse">
            <a:avLst/>
          </a:prstGeom>
          <a:solidFill>
            <a:srgbClr val="FFFFFF"/>
          </a:solidFill>
          <a:ln w="222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pic>
        <p:nvPicPr>
          <p:cNvPr id="7" name="Graphic 6" descr="Books on shelf">
            <a:extLst>
              <a:ext uri="{FF2B5EF4-FFF2-40B4-BE49-F238E27FC236}">
                <a16:creationId xmlns:a16="http://schemas.microsoft.com/office/drawing/2014/main" id="{CE114F04-5949-4EC9-87B3-3E3B8199118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538577" y="2857272"/>
            <a:ext cx="1143455" cy="1143455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576075" y="6415760"/>
            <a:ext cx="759278" cy="273844"/>
          </a:xfrm>
        </p:spPr>
        <p:txBody>
          <a:bodyPr>
            <a:norm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5DFF13A9-1037-4D5A-A349-B944681F0EB5}" type="slidenum">
              <a:rPr kumimoji="0" lang="en-US" sz="92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92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56706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42240"/>
            <a:ext cx="5989128" cy="607920"/>
          </a:xfrm>
        </p:spPr>
        <p:txBody>
          <a:bodyPr>
            <a:noAutofit/>
          </a:bodyPr>
          <a:lstStyle/>
          <a:p>
            <a:r>
              <a:rPr lang="en-US" dirty="0">
                <a:solidFill>
                  <a:srgbClr val="333333"/>
                </a:solidFill>
              </a:rPr>
              <a:t>Scenario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1734" y="1371600"/>
            <a:ext cx="5813004" cy="4038600"/>
          </a:xfrm>
        </p:spPr>
        <p:txBody>
          <a:bodyPr anchor="ctr">
            <a:noAutofit/>
          </a:bodyPr>
          <a:lstStyle/>
          <a:p>
            <a:pPr lvl="0">
              <a:spcBef>
                <a:spcPts val="300"/>
              </a:spcBef>
              <a:spcAft>
                <a:spcPts val="600"/>
              </a:spcAft>
            </a:pPr>
            <a:r>
              <a:rPr lang="en-US" dirty="0"/>
              <a:t>The scenarios enables an exercise to assess objectives and capabilities  </a:t>
            </a:r>
          </a:p>
          <a:p>
            <a:pPr lvl="0">
              <a:spcBef>
                <a:spcPts val="300"/>
              </a:spcBef>
              <a:spcAft>
                <a:spcPts val="600"/>
              </a:spcAft>
            </a:pPr>
            <a:r>
              <a:rPr lang="en-US" dirty="0"/>
              <a:t>Threat or Hazard: </a:t>
            </a:r>
            <a:r>
              <a:rPr lang="en-US" dirty="0">
                <a:highlight>
                  <a:srgbClr val="FFFF00"/>
                </a:highlight>
              </a:rPr>
              <a:t>[Proposed threat/hazard]</a:t>
            </a:r>
          </a:p>
          <a:p>
            <a:pPr lvl="0">
              <a:spcBef>
                <a:spcPts val="300"/>
              </a:spcBef>
              <a:spcAft>
                <a:spcPts val="600"/>
              </a:spcAft>
            </a:pPr>
            <a:r>
              <a:rPr lang="en-US" dirty="0"/>
              <a:t>Conditions: </a:t>
            </a:r>
            <a:r>
              <a:rPr lang="en-US" dirty="0">
                <a:highlight>
                  <a:srgbClr val="FFFF00"/>
                </a:highlight>
              </a:rPr>
              <a:t>[Scenario details such as locations, time, weather, etc.]</a:t>
            </a:r>
          </a:p>
          <a:p>
            <a:pPr lvl="0">
              <a:spcBef>
                <a:spcPts val="300"/>
              </a:spcBef>
              <a:spcAft>
                <a:spcPts val="300"/>
              </a:spcAft>
            </a:pPr>
            <a:r>
              <a:rPr lang="en-US" dirty="0"/>
              <a:t>Modeling and Simulation: </a:t>
            </a:r>
            <a:r>
              <a:rPr lang="en-US" dirty="0">
                <a:highlight>
                  <a:srgbClr val="FFFF00"/>
                </a:highlight>
              </a:rPr>
              <a:t>[Any models or simulations to be used]</a:t>
            </a:r>
          </a:p>
          <a:p>
            <a:pPr lvl="1">
              <a:spcBef>
                <a:spcPts val="300"/>
              </a:spcBef>
              <a:spcAft>
                <a:spcPts val="300"/>
              </a:spcAft>
            </a:pPr>
            <a:r>
              <a:rPr lang="en-US" dirty="0"/>
              <a:t>Human-based</a:t>
            </a:r>
          </a:p>
          <a:p>
            <a:pPr lvl="1">
              <a:spcBef>
                <a:spcPts val="300"/>
              </a:spcBef>
              <a:spcAft>
                <a:spcPts val="300"/>
              </a:spcAft>
            </a:pPr>
            <a:r>
              <a:rPr lang="en-US" dirty="0"/>
              <a:t>Computer-based</a:t>
            </a:r>
          </a:p>
          <a:p>
            <a:pPr lvl="0">
              <a:spcBef>
                <a:spcPts val="300"/>
              </a:spcBef>
              <a:spcAft>
                <a:spcPts val="600"/>
              </a:spcAft>
            </a:pPr>
            <a:r>
              <a:rPr lang="en-US" dirty="0"/>
              <a:t>Subject-Matter Experts (SMEs)</a:t>
            </a: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89435" y="0"/>
            <a:ext cx="1954565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71" name="Oval 70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29567" y="2369132"/>
            <a:ext cx="2119736" cy="2119736"/>
          </a:xfrm>
          <a:prstGeom prst="ellipse">
            <a:avLst/>
          </a:prstGeom>
          <a:solidFill>
            <a:srgbClr val="FFFFFF"/>
          </a:solidFill>
          <a:ln w="222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pic>
        <p:nvPicPr>
          <p:cNvPr id="7" name="Graphic 6" descr="Explosion">
            <a:extLst>
              <a:ext uri="{FF2B5EF4-FFF2-40B4-BE49-F238E27FC236}">
                <a16:creationId xmlns:a16="http://schemas.microsoft.com/office/drawing/2014/main" id="{33CB4142-A914-4211-A625-F0E61C87B62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624964" y="2865141"/>
            <a:ext cx="1143455" cy="1143455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576075" y="6415760"/>
            <a:ext cx="759278" cy="273844"/>
          </a:xfrm>
        </p:spPr>
        <p:txBody>
          <a:bodyPr>
            <a:norm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5DFF13A9-1037-4D5A-A349-B944681F0EB5}" type="slidenum">
              <a:rPr kumimoji="0" lang="en-US" sz="92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92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65317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51749D1B-7D4D-4E02-A466-024A33B9E119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381000" y="190394"/>
            <a:ext cx="5605629" cy="994172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Franklin Gothic Book" panose="020B0503020102020204" pitchFamily="34" charset="0"/>
                <a:ea typeface="+mj-ea"/>
                <a:cs typeface="Times New Roman" pitchFamily="18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Franklin Gothic Book" panose="020B0503020102020204" pitchFamily="34" charset="0"/>
                <a:ea typeface="+mj-ea"/>
                <a:cs typeface="Times New Roman" pitchFamily="18" charset="0"/>
              </a:rPr>
              <a:t>Exercise Participants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BB5AEE9D-8631-4F46-925E-B6E76D25EDA6}"/>
              </a:ext>
            </a:extLst>
          </p:cNvPr>
          <p:cNvGraphicFramePr>
            <a:graphicFrameLocks noGrp="1"/>
          </p:cNvGraphicFramePr>
          <p:nvPr/>
        </p:nvGraphicFramePr>
        <p:xfrm>
          <a:off x="489687" y="1371600"/>
          <a:ext cx="5637535" cy="4358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1863">
                  <a:extLst>
                    <a:ext uri="{9D8B030D-6E8A-4147-A177-3AD203B41FA5}">
                      <a16:colId xmlns:a16="http://schemas.microsoft.com/office/drawing/2014/main" val="2582740199"/>
                    </a:ext>
                  </a:extLst>
                </a:gridCol>
                <a:gridCol w="1832199">
                  <a:extLst>
                    <a:ext uri="{9D8B030D-6E8A-4147-A177-3AD203B41FA5}">
                      <a16:colId xmlns:a16="http://schemas.microsoft.com/office/drawing/2014/main" val="3180371911"/>
                    </a:ext>
                  </a:extLst>
                </a:gridCol>
                <a:gridCol w="1723473">
                  <a:extLst>
                    <a:ext uri="{9D8B030D-6E8A-4147-A177-3AD203B41FA5}">
                      <a16:colId xmlns:a16="http://schemas.microsoft.com/office/drawing/2014/main" val="43135565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Franklin Gothic Book" panose="020B0503020102020204" pitchFamily="34" charset="0"/>
                        </a:rPr>
                        <a:t>Participating Organization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Franklin Gothic Book" panose="020B0503020102020204" pitchFamily="34" charset="0"/>
                        </a:rPr>
                        <a:t>Role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Franklin Gothic Book" panose="020B0503020102020204" pitchFamily="34" charset="0"/>
                        </a:rPr>
                        <a:t>Extent of Play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26758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highlight>
                            <a:srgbClr val="FFFF00"/>
                          </a:highlight>
                          <a:uLnTx/>
                          <a:uFillTx/>
                          <a:latin typeface="Franklin Gothic Book" panose="020B0503020102020204" pitchFamily="34" charset="0"/>
                          <a:ea typeface="+mn-ea"/>
                          <a:cs typeface="Arial" pitchFamily="34" charset="0"/>
                        </a:rPr>
                        <a:t>[Participating organization]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1603375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highlight>
                            <a:srgbClr val="FFFF00"/>
                          </a:highlight>
                          <a:uLnTx/>
                          <a:uFillTx/>
                          <a:latin typeface="Franklin Gothic Book" panose="020B0503020102020204" pitchFamily="34" charset="0"/>
                          <a:ea typeface="+mn-ea"/>
                          <a:cs typeface="Arial" pitchFamily="34" charset="0"/>
                        </a:rPr>
                        <a:t>[Role (e.g., Player, Observer)]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highlight>
                            <a:srgbClr val="FFFF00"/>
                          </a:highlight>
                          <a:uLnTx/>
                          <a:uFillTx/>
                          <a:latin typeface="Franklin Gothic Book" panose="020B0503020102020204" pitchFamily="34" charset="0"/>
                          <a:ea typeface="+mn-ea"/>
                          <a:cs typeface="Arial" pitchFamily="34" charset="0"/>
                        </a:rPr>
                        <a:t>[Extent of play]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40583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highlight>
                            <a:srgbClr val="FFFF00"/>
                          </a:highlight>
                          <a:uLnTx/>
                          <a:uFillTx/>
                          <a:latin typeface="Franklin Gothic Book" panose="020B0503020102020204" pitchFamily="34" charset="0"/>
                          <a:ea typeface="+mn-ea"/>
                          <a:cs typeface="Arial" pitchFamily="34" charset="0"/>
                        </a:rPr>
                        <a:t>[Participating organization]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highlight>
                            <a:srgbClr val="FFFF00"/>
                          </a:highlight>
                          <a:uLnTx/>
                          <a:uFillTx/>
                          <a:latin typeface="Franklin Gothic Book" panose="020B0503020102020204" pitchFamily="34" charset="0"/>
                          <a:ea typeface="+mn-ea"/>
                          <a:cs typeface="Arial" pitchFamily="34" charset="0"/>
                        </a:rPr>
                        <a:t>[Role (e.g., Player, Observer)]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highlight>
                            <a:srgbClr val="FFFF00"/>
                          </a:highlight>
                          <a:uLnTx/>
                          <a:uFillTx/>
                          <a:latin typeface="Franklin Gothic Book" panose="020B0503020102020204" pitchFamily="34" charset="0"/>
                          <a:ea typeface="+mn-ea"/>
                          <a:cs typeface="Arial" pitchFamily="34" charset="0"/>
                        </a:rPr>
                        <a:t>[Extent of play]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5703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highlight>
                            <a:srgbClr val="FFFF00"/>
                          </a:highlight>
                          <a:uLnTx/>
                          <a:uFillTx/>
                          <a:latin typeface="Franklin Gothic Book" panose="020B0503020102020204" pitchFamily="34" charset="0"/>
                          <a:ea typeface="+mn-ea"/>
                          <a:cs typeface="Arial" pitchFamily="34" charset="0"/>
                        </a:rPr>
                        <a:t>[Participating organization]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highlight>
                            <a:srgbClr val="FFFF00"/>
                          </a:highlight>
                          <a:uLnTx/>
                          <a:uFillTx/>
                          <a:latin typeface="Franklin Gothic Book" panose="020B0503020102020204" pitchFamily="34" charset="0"/>
                          <a:ea typeface="+mn-ea"/>
                          <a:cs typeface="Arial" pitchFamily="34" charset="0"/>
                        </a:rPr>
                        <a:t>[Role (e.g., Player, Observer)]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itchFamily="34" charset="0"/>
                        <a:buNone/>
                        <a:tabLst>
                          <a:tab pos="0" algn="l"/>
                        </a:tabLst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highlight>
                            <a:srgbClr val="FFFF00"/>
                          </a:highlight>
                          <a:uLnTx/>
                          <a:uFillTx/>
                          <a:latin typeface="Franklin Gothic Book" panose="020B0503020102020204" pitchFamily="34" charset="0"/>
                          <a:ea typeface="+mn-ea"/>
                          <a:cs typeface="Arial" pitchFamily="34" charset="0"/>
                        </a:rPr>
                        <a:t>[Extent of play]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34496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highlight>
                            <a:srgbClr val="FFFF00"/>
                          </a:highlight>
                          <a:uLnTx/>
                          <a:uFillTx/>
                          <a:latin typeface="Franklin Gothic Book" panose="020B0503020102020204" pitchFamily="34" charset="0"/>
                          <a:ea typeface="+mn-ea"/>
                          <a:cs typeface="Arial" pitchFamily="34" charset="0"/>
                        </a:rPr>
                        <a:t>[Participating organization]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highlight>
                            <a:srgbClr val="FFFF00"/>
                          </a:highlight>
                          <a:uLnTx/>
                          <a:uFillTx/>
                          <a:latin typeface="Franklin Gothic Book" panose="020B0503020102020204" pitchFamily="34" charset="0"/>
                          <a:ea typeface="+mn-ea"/>
                          <a:cs typeface="Arial" pitchFamily="34" charset="0"/>
                        </a:rPr>
                        <a:t>[Role (e.g., Player, Observer)]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highlight>
                            <a:srgbClr val="FFFF00"/>
                          </a:highlight>
                          <a:uLnTx/>
                          <a:uFillTx/>
                          <a:latin typeface="Franklin Gothic Book" panose="020B0503020102020204" pitchFamily="34" charset="0"/>
                          <a:ea typeface="+mn-ea"/>
                          <a:cs typeface="Arial" pitchFamily="34" charset="0"/>
                        </a:rPr>
                        <a:t>[Extent of play]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0810"/>
                  </a:ext>
                </a:extLst>
              </a:tr>
            </a:tbl>
          </a:graphicData>
        </a:graphic>
      </p:graphicFrame>
      <p:sp>
        <p:nvSpPr>
          <p:cNvPr id="11" name="Rectangle 10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89435" y="0"/>
            <a:ext cx="1954565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29567" y="2369132"/>
            <a:ext cx="2119736" cy="2119736"/>
          </a:xfrm>
          <a:prstGeom prst="ellipse">
            <a:avLst/>
          </a:prstGeom>
          <a:solidFill>
            <a:srgbClr val="FFFFFF"/>
          </a:solidFill>
          <a:ln w="222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10" name="Graphic 9" descr="Connections">
            <a:extLst>
              <a:ext uri="{FF2B5EF4-FFF2-40B4-BE49-F238E27FC236}">
                <a16:creationId xmlns:a16="http://schemas.microsoft.com/office/drawing/2014/main" id="{4CD7CBB5-318B-40CE-9106-17341334344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624964" y="2865141"/>
            <a:ext cx="1143455" cy="1143455"/>
          </a:xfrm>
          <a:prstGeom prst="rect">
            <a:avLst/>
          </a:prstGeom>
        </p:spPr>
      </p:pic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76075" y="6415760"/>
            <a:ext cx="759278" cy="273844"/>
          </a:xfrm>
        </p:spPr>
        <p:txBody>
          <a:bodyPr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5DFF13A9-1037-4D5A-A349-B944681F0EB5}" type="slidenum">
              <a:rPr kumimoji="0" lang="en-US" sz="92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sz="92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16414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42240"/>
            <a:ext cx="5989128" cy="607920"/>
          </a:xfrm>
        </p:spPr>
        <p:txBody>
          <a:bodyPr>
            <a:noAutofit/>
          </a:bodyPr>
          <a:lstStyle/>
          <a:p>
            <a:r>
              <a:rPr lang="en-US" dirty="0">
                <a:solidFill>
                  <a:srgbClr val="333333"/>
                </a:solidFill>
              </a:rPr>
              <a:t>Exercise Documentation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1734" y="1050160"/>
            <a:ext cx="5813004" cy="4817240"/>
          </a:xfrm>
        </p:spPr>
        <p:txBody>
          <a:bodyPr anchor="ctr">
            <a:noAutofit/>
          </a:bodyPr>
          <a:lstStyle/>
          <a:p>
            <a:pPr lvl="0">
              <a:buNone/>
            </a:pPr>
            <a:r>
              <a:rPr lang="en-US" dirty="0"/>
              <a:t>Identify required documentation:</a:t>
            </a:r>
          </a:p>
          <a:p>
            <a:pPr lvl="0"/>
            <a:r>
              <a:rPr lang="en-US" dirty="0"/>
              <a:t>Extent of Play Agreement (XPA)</a:t>
            </a:r>
          </a:p>
          <a:p>
            <a:pPr lvl="0"/>
            <a:r>
              <a:rPr lang="en-US" dirty="0"/>
              <a:t>EEGs</a:t>
            </a:r>
          </a:p>
          <a:p>
            <a:pPr lvl="0"/>
            <a:r>
              <a:rPr lang="en-US" dirty="0"/>
              <a:t>Situation Manual (</a:t>
            </a:r>
            <a:r>
              <a:rPr lang="en-US" dirty="0" err="1"/>
              <a:t>SitMan</a:t>
            </a:r>
            <a:r>
              <a:rPr lang="en-US" dirty="0"/>
              <a:t>) </a:t>
            </a:r>
            <a:r>
              <a:rPr lang="en-US" dirty="0">
                <a:highlight>
                  <a:srgbClr val="FFFF00"/>
                </a:highlight>
              </a:rPr>
              <a:t>[discussion-based]</a:t>
            </a:r>
          </a:p>
          <a:p>
            <a:pPr lvl="0"/>
            <a:r>
              <a:rPr lang="en-US" dirty="0"/>
              <a:t>Facilitator Guide </a:t>
            </a:r>
            <a:r>
              <a:rPr lang="en-US" dirty="0">
                <a:highlight>
                  <a:srgbClr val="FFFF00"/>
                </a:highlight>
              </a:rPr>
              <a:t>[discussion-based]</a:t>
            </a:r>
          </a:p>
          <a:p>
            <a:pPr lvl="0"/>
            <a:r>
              <a:rPr lang="en-US" dirty="0"/>
              <a:t>Exercise Plan (</a:t>
            </a:r>
            <a:r>
              <a:rPr lang="en-US" dirty="0" err="1"/>
              <a:t>ExPlan</a:t>
            </a:r>
            <a:r>
              <a:rPr lang="en-US" dirty="0"/>
              <a:t>) </a:t>
            </a:r>
            <a:r>
              <a:rPr lang="en-US" dirty="0">
                <a:highlight>
                  <a:srgbClr val="FFFF00"/>
                </a:highlight>
              </a:rPr>
              <a:t>[operations-based]</a:t>
            </a:r>
          </a:p>
          <a:p>
            <a:pPr lvl="0"/>
            <a:r>
              <a:rPr lang="en-US" dirty="0"/>
              <a:t>Controller/Evaluator (C/E) Handbook </a:t>
            </a:r>
            <a:r>
              <a:rPr lang="en-US" dirty="0">
                <a:highlight>
                  <a:srgbClr val="FFFF00"/>
                </a:highlight>
              </a:rPr>
              <a:t>[operations-based]</a:t>
            </a:r>
          </a:p>
          <a:p>
            <a:pPr lvl="0"/>
            <a:r>
              <a:rPr lang="en-US" dirty="0"/>
              <a:t>Master Scenario Events List (MSEL) </a:t>
            </a:r>
            <a:r>
              <a:rPr lang="en-US" dirty="0">
                <a:highlight>
                  <a:srgbClr val="FFFF00"/>
                </a:highlight>
              </a:rPr>
              <a:t>[operations-based]</a:t>
            </a:r>
          </a:p>
          <a:p>
            <a:pPr lvl="0"/>
            <a:r>
              <a:rPr lang="en-US" dirty="0"/>
              <a:t>Multimedia Presentation</a:t>
            </a:r>
          </a:p>
          <a:p>
            <a:pPr lvl="0"/>
            <a:r>
              <a:rPr lang="en-US" dirty="0"/>
              <a:t>Participant Feedback Form</a:t>
            </a: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89435" y="0"/>
            <a:ext cx="1954565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71" name="Oval 70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29567" y="2369132"/>
            <a:ext cx="2119736" cy="2119736"/>
          </a:xfrm>
          <a:prstGeom prst="ellipse">
            <a:avLst/>
          </a:prstGeom>
          <a:solidFill>
            <a:srgbClr val="FFFFFF"/>
          </a:solidFill>
          <a:ln w="222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pic>
        <p:nvPicPr>
          <p:cNvPr id="7" name="Graphic 6" descr="Books">
            <a:extLst>
              <a:ext uri="{FF2B5EF4-FFF2-40B4-BE49-F238E27FC236}">
                <a16:creationId xmlns:a16="http://schemas.microsoft.com/office/drawing/2014/main" id="{226B5AC4-5A56-465A-9E1B-DFA7978A032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624964" y="2895145"/>
            <a:ext cx="1143455" cy="1143455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576075" y="6415760"/>
            <a:ext cx="759278" cy="273844"/>
          </a:xfrm>
        </p:spPr>
        <p:txBody>
          <a:bodyPr>
            <a:norm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5DFF13A9-1037-4D5A-A349-B944681F0EB5}" type="slidenum">
              <a:rPr kumimoji="0" lang="en-US" sz="92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sz="92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90549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42240"/>
            <a:ext cx="5989128" cy="607920"/>
          </a:xfrm>
        </p:spPr>
        <p:txBody>
          <a:bodyPr>
            <a:noAutofit/>
          </a:bodyPr>
          <a:lstStyle/>
          <a:p>
            <a:r>
              <a:rPr lang="en-US" dirty="0">
                <a:solidFill>
                  <a:srgbClr val="333333"/>
                </a:solidFill>
              </a:rPr>
              <a:t>Local Issues or Concerns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1734" y="1371600"/>
            <a:ext cx="5625374" cy="3788227"/>
          </a:xfrm>
        </p:spPr>
        <p:txBody>
          <a:bodyPr anchor="ctr">
            <a:noAutofit/>
          </a:bodyPr>
          <a:lstStyle/>
          <a:p>
            <a:pPr lvl="0"/>
            <a:r>
              <a:rPr lang="en-US" dirty="0">
                <a:highlight>
                  <a:srgbClr val="FFFF00"/>
                </a:highlight>
              </a:rPr>
              <a:t>[Any issues, concerns, or sensitivities for discussion and consideration]</a:t>
            </a: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89435" y="0"/>
            <a:ext cx="1954565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71" name="Oval 70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29567" y="2369132"/>
            <a:ext cx="2119736" cy="2119736"/>
          </a:xfrm>
          <a:prstGeom prst="ellipse">
            <a:avLst/>
          </a:prstGeom>
          <a:solidFill>
            <a:srgbClr val="FFFFFF"/>
          </a:solidFill>
          <a:ln w="222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pic>
        <p:nvPicPr>
          <p:cNvPr id="7" name="Graphic 6" descr="Map with pin">
            <a:extLst>
              <a:ext uri="{FF2B5EF4-FFF2-40B4-BE49-F238E27FC236}">
                <a16:creationId xmlns:a16="http://schemas.microsoft.com/office/drawing/2014/main" id="{61CB2259-8DE6-461C-B67D-AA5C0A9A1D0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624964" y="2865141"/>
            <a:ext cx="1143455" cy="1143455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576075" y="6415760"/>
            <a:ext cx="759278" cy="273844"/>
          </a:xfrm>
        </p:spPr>
        <p:txBody>
          <a:bodyPr>
            <a:norm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5DFF13A9-1037-4D5A-A349-B944681F0EB5}" type="slidenum">
              <a:rPr kumimoji="0" lang="en-US" sz="92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sz="92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495149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0C8720-853E-4C0E-BF9B-D07F55BF93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114700"/>
            <a:ext cx="8229600" cy="1143000"/>
          </a:xfrm>
        </p:spPr>
        <p:txBody>
          <a:bodyPr>
            <a:normAutofit/>
          </a:bodyPr>
          <a:lstStyle/>
          <a:p>
            <a:pPr lvl="0">
              <a:spcBef>
                <a:spcPts val="0"/>
              </a:spcBef>
            </a:pPr>
            <a:r>
              <a:rPr lang="en-US" dirty="0">
                <a:solidFill>
                  <a:srgbClr val="333333"/>
                </a:solidFill>
                <a:ea typeface="+mn-ea"/>
                <a:cs typeface="+mn-cs"/>
              </a:rPr>
              <a:t>Exercise Design Discussion Points</a:t>
            </a:r>
            <a:endParaRPr lang="en-US" dirty="0"/>
          </a:p>
        </p:txBody>
      </p:sp>
      <p:graphicFrame>
        <p:nvGraphicFramePr>
          <p:cNvPr id="6" name="Content Placeholder 2" descr="Exercise Logistics, Exercise Schedule, Exercise Staffing, Exercise Planning Team, and Exercise Planning Timeline.">
            <a:extLst>
              <a:ext uri="{FF2B5EF4-FFF2-40B4-BE49-F238E27FC236}">
                <a16:creationId xmlns:a16="http://schemas.microsoft.com/office/drawing/2014/main" id="{8ABBC869-1EC2-41DF-B289-5EA0139A700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91520937"/>
              </p:ext>
            </p:extLst>
          </p:nvPr>
        </p:nvGraphicFramePr>
        <p:xfrm>
          <a:off x="228600" y="1011511"/>
          <a:ext cx="8686800" cy="56940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11" name="Group 10" descr="Placeholder for sponsor logo">
            <a:extLst>
              <a:ext uri="{FF2B5EF4-FFF2-40B4-BE49-F238E27FC236}">
                <a16:creationId xmlns:a16="http://schemas.microsoft.com/office/drawing/2014/main" id="{8900BCE9-4BAF-4222-A2A0-EBB1AAB00EDF}"/>
              </a:ext>
            </a:extLst>
          </p:cNvPr>
          <p:cNvGrpSpPr/>
          <p:nvPr/>
        </p:nvGrpSpPr>
        <p:grpSpPr>
          <a:xfrm>
            <a:off x="381000" y="5924460"/>
            <a:ext cx="1514445" cy="760229"/>
            <a:chOff x="11153731" y="8820150"/>
            <a:chExt cx="1506855" cy="638175"/>
          </a:xfrm>
        </p:grpSpPr>
        <p:sp>
          <p:nvSpPr>
            <p:cNvPr id="12" name="object 28">
              <a:extLst>
                <a:ext uri="{FF2B5EF4-FFF2-40B4-BE49-F238E27FC236}">
                  <a16:creationId xmlns:a16="http://schemas.microsoft.com/office/drawing/2014/main" id="{7764EF70-F366-4CC8-A30C-5A02D7CE19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11153731" y="8820150"/>
              <a:ext cx="1506855" cy="638175"/>
            </a:xfrm>
            <a:custGeom>
              <a:avLst/>
              <a:gdLst/>
              <a:ahLst/>
              <a:cxnLst/>
              <a:rect l="l" t="t" r="r" b="b"/>
              <a:pathLst>
                <a:path w="1506854" h="638175">
                  <a:moveTo>
                    <a:pt x="0" y="638174"/>
                  </a:moveTo>
                  <a:lnTo>
                    <a:pt x="1506855" y="638174"/>
                  </a:lnTo>
                  <a:lnTo>
                    <a:pt x="1506855" y="0"/>
                  </a:lnTo>
                  <a:lnTo>
                    <a:pt x="0" y="0"/>
                  </a:lnTo>
                  <a:lnTo>
                    <a:pt x="0" y="638174"/>
                  </a:lnTo>
                  <a:close/>
                </a:path>
              </a:pathLst>
            </a:custGeom>
            <a:ln w="25400">
              <a:solidFill>
                <a:srgbClr val="FF0000"/>
              </a:solidFill>
              <a:prstDash val="lgDash"/>
            </a:ln>
          </p:spPr>
          <p:txBody>
            <a:bodyPr wrap="square" lIns="0" tIns="0" rIns="0" bIns="0" rtlCol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sz="1227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3" name="object 37">
              <a:extLst>
                <a:ext uri="{FF2B5EF4-FFF2-40B4-BE49-F238E27FC236}">
                  <a16:creationId xmlns:a16="http://schemas.microsoft.com/office/drawing/2014/main" id="{A47336E6-B99A-49FA-82E2-1799862AFC2B}"/>
                </a:ext>
              </a:extLst>
            </p:cNvPr>
            <p:cNvSpPr txBox="1">
              <a:spLocks/>
            </p:cNvSpPr>
            <p:nvPr/>
          </p:nvSpPr>
          <p:spPr>
            <a:xfrm>
              <a:off x="11328090" y="9033543"/>
              <a:ext cx="1301115" cy="211320"/>
            </a:xfrm>
            <a:prstGeom prst="rect">
              <a:avLst/>
            </a:prstGeom>
            <a:ln>
              <a:noFill/>
            </a:ln>
          </p:spPr>
          <p:txBody>
            <a:bodyPr vert="horz" wrap="square" lIns="0" tIns="0" rIns="0" bIns="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b="1" i="0" kern="1200">
                  <a:solidFill>
                    <a:schemeClr val="bg1"/>
                  </a:solidFill>
                  <a:latin typeface="Calibri"/>
                  <a:ea typeface="+mn-ea"/>
                  <a:cs typeface="Calibri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8659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636" dirty="0">
                  <a:solidFill>
                    <a:srgbClr val="FF0000"/>
                  </a:solidFill>
                </a:rPr>
                <a:t>Spo</a:t>
              </a:r>
              <a:r>
                <a:rPr lang="en-US" sz="1636" spc="-7" dirty="0">
                  <a:solidFill>
                    <a:srgbClr val="FF0000"/>
                  </a:solidFill>
                </a:rPr>
                <a:t>n</a:t>
              </a:r>
              <a:r>
                <a:rPr lang="en-US" sz="1636" dirty="0">
                  <a:solidFill>
                    <a:srgbClr val="FF0000"/>
                  </a:solidFill>
                </a:rPr>
                <a:t>sor </a:t>
              </a:r>
              <a:r>
                <a:rPr lang="en-US" sz="1636" spc="-7" dirty="0">
                  <a:solidFill>
                    <a:srgbClr val="FF0000"/>
                  </a:solidFill>
                </a:rPr>
                <a:t>L</a:t>
              </a:r>
              <a:r>
                <a:rPr lang="en-US" sz="1636" dirty="0">
                  <a:solidFill>
                    <a:srgbClr val="FF0000"/>
                  </a:solidFill>
                </a:rPr>
                <a:t>ogo</a:t>
              </a:r>
            </a:p>
          </p:txBody>
        </p:sp>
      </p:grp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5DFF13A9-1037-4D5A-A349-B944681F0EB5}" type="slidenum">
              <a:rPr lang="en-US" smtClean="0">
                <a:solidFill>
                  <a:srgbClr val="767676"/>
                </a:solidFill>
              </a:rPr>
              <a:pPr>
                <a:spcAft>
                  <a:spcPts val="600"/>
                </a:spcAft>
              </a:pPr>
              <a:t>17</a:t>
            </a:fld>
            <a:endParaRPr lang="en-US" dirty="0">
              <a:solidFill>
                <a:srgbClr val="76767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961472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42240"/>
            <a:ext cx="5989128" cy="607920"/>
          </a:xfrm>
        </p:spPr>
        <p:txBody>
          <a:bodyPr>
            <a:noAutofit/>
          </a:bodyPr>
          <a:lstStyle/>
          <a:p>
            <a:r>
              <a:rPr lang="en-US" dirty="0">
                <a:solidFill>
                  <a:srgbClr val="333333"/>
                </a:solidFill>
              </a:rPr>
              <a:t>Exercise Logistics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50160"/>
            <a:ext cx="6714190" cy="4817240"/>
          </a:xfrm>
        </p:spPr>
        <p:txBody>
          <a:bodyPr anchor="ctr">
            <a:noAutofit/>
          </a:bodyPr>
          <a:lstStyle/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sz="2000" dirty="0"/>
              <a:t>Exercise Location:</a:t>
            </a:r>
          </a:p>
          <a:p>
            <a:pPr lvl="1">
              <a:spcBef>
                <a:spcPts val="300"/>
              </a:spcBef>
              <a:spcAft>
                <a:spcPts val="300"/>
              </a:spcAft>
            </a:pPr>
            <a:r>
              <a:rPr lang="en-US" sz="2000" dirty="0">
                <a:highlight>
                  <a:srgbClr val="FFFF00"/>
                </a:highlight>
              </a:rPr>
              <a:t>[Venue arrangements, including location(s), setup, etc.]</a:t>
            </a:r>
          </a:p>
          <a:p>
            <a:pPr lvl="1">
              <a:spcBef>
                <a:spcPts val="300"/>
              </a:spcBef>
              <a:spcAft>
                <a:spcPts val="600"/>
              </a:spcAft>
            </a:pPr>
            <a:r>
              <a:rPr lang="en-US" sz="2000" dirty="0">
                <a:highlight>
                  <a:srgbClr val="FFFF00"/>
                </a:highlight>
              </a:rPr>
              <a:t>[Any designated exercise area, i.e. observer/media area]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sz="2000" dirty="0"/>
              <a:t>A/V Requirements:</a:t>
            </a:r>
          </a:p>
          <a:p>
            <a:pPr lvl="1">
              <a:spcBef>
                <a:spcPts val="300"/>
              </a:spcBef>
              <a:spcAft>
                <a:spcPts val="600"/>
              </a:spcAft>
            </a:pPr>
            <a:r>
              <a:rPr lang="en-US" sz="2000" dirty="0">
                <a:highlight>
                  <a:srgbClr val="FFFF00"/>
                </a:highlight>
              </a:rPr>
              <a:t>[A/V arrangements, i.e. screens, microphones]</a:t>
            </a:r>
          </a:p>
          <a:p>
            <a:pPr>
              <a:spcBef>
                <a:spcPts val="300"/>
              </a:spcBef>
              <a:spcAft>
                <a:spcPts val="600"/>
              </a:spcAft>
            </a:pPr>
            <a:r>
              <a:rPr lang="en-US" sz="2000" dirty="0"/>
              <a:t>Supplies, Food, and Refreshments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sz="2000" dirty="0"/>
              <a:t>Badging and Identification</a:t>
            </a:r>
          </a:p>
          <a:p>
            <a:pPr lvl="1">
              <a:spcBef>
                <a:spcPts val="300"/>
              </a:spcBef>
              <a:spcAft>
                <a:spcPts val="300"/>
              </a:spcAft>
            </a:pPr>
            <a:r>
              <a:rPr lang="en-US" sz="2000" dirty="0">
                <a:highlight>
                  <a:srgbClr val="FFFF00"/>
                </a:highlight>
              </a:rPr>
              <a:t>[Table/Breakout Identification]</a:t>
            </a:r>
          </a:p>
          <a:p>
            <a:pPr lvl="1">
              <a:spcBef>
                <a:spcPts val="300"/>
              </a:spcBef>
              <a:spcAft>
                <a:spcPts val="600"/>
              </a:spcAft>
            </a:pPr>
            <a:r>
              <a:rPr lang="en-US" sz="2000" dirty="0">
                <a:highlight>
                  <a:srgbClr val="FFFF00"/>
                </a:highlight>
              </a:rPr>
              <a:t>[Badging and identification arrangements]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sz="2000" dirty="0"/>
              <a:t>Parking and Transportation</a:t>
            </a:r>
          </a:p>
          <a:p>
            <a:pPr lvl="1">
              <a:spcBef>
                <a:spcPts val="300"/>
              </a:spcBef>
              <a:spcAft>
                <a:spcPts val="600"/>
              </a:spcAft>
            </a:pPr>
            <a:r>
              <a:rPr lang="en-US" sz="2000" dirty="0">
                <a:highlight>
                  <a:srgbClr val="FFFF00"/>
                </a:highlight>
              </a:rPr>
              <a:t>[Parking and transportation arrangements]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sz="2000" dirty="0"/>
              <a:t>Media, Public Affairs, and VIPs</a:t>
            </a: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89435" y="0"/>
            <a:ext cx="1954565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71" name="Oval 70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29567" y="2369132"/>
            <a:ext cx="2119736" cy="2119736"/>
          </a:xfrm>
          <a:prstGeom prst="ellipse">
            <a:avLst/>
          </a:prstGeom>
          <a:solidFill>
            <a:srgbClr val="FFFFFF"/>
          </a:solidFill>
          <a:ln w="222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pic>
        <p:nvPicPr>
          <p:cNvPr id="7" name="Graphic 6" descr="Playbook">
            <a:extLst>
              <a:ext uri="{FF2B5EF4-FFF2-40B4-BE49-F238E27FC236}">
                <a16:creationId xmlns:a16="http://schemas.microsoft.com/office/drawing/2014/main" id="{16ED89DC-354A-4635-94C8-EC56E2B4B92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624964" y="2865141"/>
            <a:ext cx="1143455" cy="1143455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576075" y="6415760"/>
            <a:ext cx="759278" cy="273844"/>
          </a:xfrm>
        </p:spPr>
        <p:txBody>
          <a:bodyPr>
            <a:norm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5DFF13A9-1037-4D5A-A349-B944681F0EB5}" type="slidenum">
              <a:rPr kumimoji="0" lang="en-US" sz="92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US" sz="92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437348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2" y="190394"/>
            <a:ext cx="5605629" cy="994172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rgbClr val="333333"/>
                </a:solidFill>
                <a:latin typeface="Franklin Gothic Book" panose="020B0503020102020204" pitchFamily="34" charset="0"/>
              </a:rPr>
              <a:t>Exercise Schedule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3DA0BF76-9B95-47DE-B4C2-4BFDF28F66F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685916"/>
              </p:ext>
            </p:extLst>
          </p:nvPr>
        </p:nvGraphicFramePr>
        <p:xfrm>
          <a:off x="476567" y="1640443"/>
          <a:ext cx="5866162" cy="3527089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279507">
                  <a:extLst>
                    <a:ext uri="{9D8B030D-6E8A-4147-A177-3AD203B41FA5}">
                      <a16:colId xmlns:a16="http://schemas.microsoft.com/office/drawing/2014/main" val="4059891172"/>
                    </a:ext>
                  </a:extLst>
                </a:gridCol>
                <a:gridCol w="1153551">
                  <a:extLst>
                    <a:ext uri="{9D8B030D-6E8A-4147-A177-3AD203B41FA5}">
                      <a16:colId xmlns:a16="http://schemas.microsoft.com/office/drawing/2014/main" val="333376520"/>
                    </a:ext>
                  </a:extLst>
                </a:gridCol>
                <a:gridCol w="1433104">
                  <a:extLst>
                    <a:ext uri="{9D8B030D-6E8A-4147-A177-3AD203B41FA5}">
                      <a16:colId xmlns:a16="http://schemas.microsoft.com/office/drawing/2014/main" val="1430052194"/>
                    </a:ext>
                  </a:extLst>
                </a:gridCol>
              </a:tblGrid>
              <a:tr h="498634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Franklin Gothic Book" panose="020B0503020102020204" pitchFamily="34" charset="0"/>
                        </a:rPr>
                        <a:t>Event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Franklin Gothic Book" panose="020B0503020102020204" pitchFamily="34" charset="0"/>
                        </a:rPr>
                        <a:t>Date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Franklin Gothic Book" panose="020B0503020102020204" pitchFamily="34" charset="0"/>
                        </a:rPr>
                        <a:t>Location </a:t>
                      </a:r>
                    </a:p>
                    <a:p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Franklin Gothic Book" panose="020B0503020102020204" pitchFamily="34" charset="0"/>
                        </a:rPr>
                        <a:t>(if needed)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90371750"/>
                  </a:ext>
                </a:extLst>
              </a:tr>
              <a:tr h="448609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Franklin Gothic Book" panose="020B0503020102020204" pitchFamily="34" charset="0"/>
                        </a:rPr>
                        <a:t>Controller/Evaluator Brief</a:t>
                      </a:r>
                      <a:endParaRPr lang="en-US" sz="2000" b="0" dirty="0">
                        <a:solidFill>
                          <a:srgbClr val="333333"/>
                        </a:solidFill>
                        <a:latin typeface="Franklin Gothic Book" panose="020B0503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highlight>
                            <a:srgbClr val="FFFF00"/>
                          </a:highlight>
                          <a:latin typeface="Franklin Gothic Book" panose="020B0503020102020204" pitchFamily="34" charset="0"/>
                        </a:rPr>
                        <a:t>[Date]</a:t>
                      </a:r>
                      <a:endParaRPr lang="en-US" sz="2000" b="0" dirty="0">
                        <a:solidFill>
                          <a:srgbClr val="333333"/>
                        </a:solidFill>
                        <a:highlight>
                          <a:srgbClr val="FFFF00"/>
                        </a:highlight>
                        <a:latin typeface="Franklin Gothic Book" panose="020B0503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highlight>
                            <a:srgbClr val="FFFF00"/>
                          </a:highlight>
                          <a:latin typeface="Franklin Gothic Book" panose="020B0503020102020204" pitchFamily="34" charset="0"/>
                        </a:rPr>
                        <a:t>[Location]</a:t>
                      </a:r>
                      <a:endParaRPr lang="en-US" sz="2000" b="0" dirty="0">
                        <a:solidFill>
                          <a:srgbClr val="333333"/>
                        </a:solidFill>
                        <a:highlight>
                          <a:srgbClr val="FFFF00"/>
                        </a:highlight>
                        <a:latin typeface="Franklin Gothic Book" panose="020B05030201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98735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Franklin Gothic Book" panose="020B0503020102020204" pitchFamily="34" charset="0"/>
                        </a:rPr>
                        <a:t>Participant Registration</a:t>
                      </a:r>
                      <a:endParaRPr lang="en-US" sz="2000" b="0" dirty="0">
                        <a:solidFill>
                          <a:srgbClr val="333333"/>
                        </a:solidFill>
                        <a:latin typeface="Franklin Gothic Book" panose="020B0503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highlight>
                            <a:srgbClr val="FFFF00"/>
                          </a:highlight>
                          <a:latin typeface="Franklin Gothic Book" panose="020B0503020102020204" pitchFamily="34" charset="0"/>
                        </a:rPr>
                        <a:t>[Date]</a:t>
                      </a:r>
                      <a:endParaRPr lang="en-US" sz="2000" b="0" dirty="0">
                        <a:solidFill>
                          <a:srgbClr val="333333"/>
                        </a:solidFill>
                        <a:highlight>
                          <a:srgbClr val="FFFF00"/>
                        </a:highlight>
                        <a:latin typeface="Franklin Gothic Book" panose="020B0503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highlight>
                            <a:srgbClr val="FFFF00"/>
                          </a:highlight>
                          <a:latin typeface="Franklin Gothic Book" panose="020B0503020102020204" pitchFamily="34" charset="0"/>
                        </a:rPr>
                        <a:t>[Location]</a:t>
                      </a:r>
                      <a:endParaRPr lang="en-US" sz="2000" b="0" dirty="0">
                        <a:solidFill>
                          <a:srgbClr val="333333"/>
                        </a:solidFill>
                        <a:highlight>
                          <a:srgbClr val="FFFF00"/>
                        </a:highlight>
                        <a:latin typeface="Franklin Gothic Book" panose="020B05030201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4689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Franklin Gothic Book" panose="020B0503020102020204" pitchFamily="34" charset="0"/>
                        </a:rPr>
                        <a:t>Participant Brief</a:t>
                      </a:r>
                      <a:endParaRPr lang="en-US" sz="2000" b="0" dirty="0">
                        <a:solidFill>
                          <a:srgbClr val="333333"/>
                        </a:solidFill>
                        <a:latin typeface="Franklin Gothic Book" panose="020B0503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highlight>
                            <a:srgbClr val="FFFF00"/>
                          </a:highlight>
                          <a:uLnTx/>
                          <a:uFillTx/>
                          <a:latin typeface="Franklin Gothic Book" panose="020B0503020102020204" pitchFamily="34" charset="0"/>
                        </a:rPr>
                        <a:t>[Date]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333333"/>
                        </a:solidFill>
                        <a:effectLst/>
                        <a:highlight>
                          <a:srgbClr val="FFFF00"/>
                        </a:highlight>
                        <a:uLnTx/>
                        <a:uFillTx/>
                        <a:latin typeface="Franklin Gothic Book" panose="020B050302010202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highlight>
                            <a:srgbClr val="FFFF00"/>
                          </a:highlight>
                          <a:uLnTx/>
                          <a:uFillTx/>
                          <a:latin typeface="Franklin Gothic Book" panose="020B0503020102020204" pitchFamily="34" charset="0"/>
                        </a:rPr>
                        <a:t>[Location]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333333"/>
                        </a:solidFill>
                        <a:effectLst/>
                        <a:highlight>
                          <a:srgbClr val="FFFF00"/>
                        </a:highlight>
                        <a:uLnTx/>
                        <a:uFillTx/>
                        <a:latin typeface="Franklin Gothic Book" panose="020B050302010202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09143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Franklin Gothic Book" panose="020B0503020102020204" pitchFamily="34" charset="0"/>
                        </a:rPr>
                        <a:t>Start of Exercise (StartEx)</a:t>
                      </a:r>
                      <a:endParaRPr lang="en-US" sz="2000" b="0" dirty="0">
                        <a:solidFill>
                          <a:srgbClr val="333333"/>
                        </a:solidFill>
                        <a:latin typeface="Franklin Gothic Book" panose="020B0503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highlight>
                            <a:srgbClr val="FFFF00"/>
                          </a:highlight>
                          <a:uLnTx/>
                          <a:uFillTx/>
                          <a:latin typeface="Franklin Gothic Book" panose="020B0503020102020204" pitchFamily="34" charset="0"/>
                        </a:rPr>
                        <a:t>[Date]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333333"/>
                        </a:solidFill>
                        <a:effectLst/>
                        <a:highlight>
                          <a:srgbClr val="FFFF00"/>
                        </a:highlight>
                        <a:uLnTx/>
                        <a:uFillTx/>
                        <a:latin typeface="Franklin Gothic Book" panose="020B050302010202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highlight>
                            <a:srgbClr val="FFFF00"/>
                          </a:highlight>
                          <a:uLnTx/>
                          <a:uFillTx/>
                          <a:latin typeface="Franklin Gothic Book" panose="020B0503020102020204" pitchFamily="34" charset="0"/>
                        </a:rPr>
                        <a:t>[Location]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333333"/>
                        </a:solidFill>
                        <a:effectLst/>
                        <a:highlight>
                          <a:srgbClr val="FFFF00"/>
                        </a:highlight>
                        <a:uLnTx/>
                        <a:uFillTx/>
                        <a:latin typeface="Franklin Gothic Book" panose="020B050302010202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31341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Franklin Gothic Book" panose="020B0503020102020204" pitchFamily="34" charset="0"/>
                        </a:rPr>
                        <a:t>End of Exercise (EndEx)</a:t>
                      </a:r>
                      <a:endParaRPr lang="en-US" sz="2000" b="0" dirty="0">
                        <a:solidFill>
                          <a:srgbClr val="333333"/>
                        </a:solidFill>
                        <a:latin typeface="Franklin Gothic Book" panose="020B0503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highlight>
                            <a:srgbClr val="FFFF00"/>
                          </a:highlight>
                          <a:uLnTx/>
                          <a:uFillTx/>
                          <a:latin typeface="Franklin Gothic Book" panose="020B0503020102020204" pitchFamily="34" charset="0"/>
                        </a:rPr>
                        <a:t>[Date]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333333"/>
                        </a:solidFill>
                        <a:effectLst/>
                        <a:highlight>
                          <a:srgbClr val="FFFF00"/>
                        </a:highlight>
                        <a:uLnTx/>
                        <a:uFillTx/>
                        <a:latin typeface="Franklin Gothic Book" panose="020B050302010202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highlight>
                            <a:srgbClr val="FFFF00"/>
                          </a:highlight>
                          <a:uLnTx/>
                          <a:uFillTx/>
                          <a:latin typeface="Franklin Gothic Book" panose="020B0503020102020204" pitchFamily="34" charset="0"/>
                        </a:rPr>
                        <a:t>[Location]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333333"/>
                        </a:solidFill>
                        <a:effectLst/>
                        <a:highlight>
                          <a:srgbClr val="FFFF00"/>
                        </a:highlight>
                        <a:uLnTx/>
                        <a:uFillTx/>
                        <a:latin typeface="Franklin Gothic Book" panose="020B050302010202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93275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Franklin Gothic Book" panose="020B0503020102020204" pitchFamily="34" charset="0"/>
                        </a:rPr>
                        <a:t>Hotwash</a:t>
                      </a:r>
                      <a:endParaRPr lang="en-US" sz="2000" b="0" dirty="0">
                        <a:solidFill>
                          <a:srgbClr val="333333"/>
                        </a:solidFill>
                        <a:latin typeface="Franklin Gothic Book" panose="020B0503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highlight>
                            <a:srgbClr val="FFFF00"/>
                          </a:highlight>
                          <a:uLnTx/>
                          <a:uFillTx/>
                          <a:latin typeface="Franklin Gothic Book" panose="020B0503020102020204" pitchFamily="34" charset="0"/>
                        </a:rPr>
                        <a:t>[Date]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333333"/>
                        </a:solidFill>
                        <a:effectLst/>
                        <a:highlight>
                          <a:srgbClr val="FFFF00"/>
                        </a:highlight>
                        <a:uLnTx/>
                        <a:uFillTx/>
                        <a:latin typeface="Franklin Gothic Book" panose="020B050302010202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highlight>
                            <a:srgbClr val="FFFF00"/>
                          </a:highlight>
                          <a:uLnTx/>
                          <a:uFillTx/>
                          <a:latin typeface="Franklin Gothic Book" panose="020B0503020102020204" pitchFamily="34" charset="0"/>
                        </a:rPr>
                        <a:t>[Location] 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333333"/>
                        </a:solidFill>
                        <a:effectLst/>
                        <a:highlight>
                          <a:srgbClr val="FFFF00"/>
                        </a:highlight>
                        <a:uLnTx/>
                        <a:uFillTx/>
                        <a:latin typeface="Franklin Gothic Book" panose="020B050302010202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42538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Franklin Gothic Book" panose="020B0503020102020204" pitchFamily="34" charset="0"/>
                        </a:rPr>
                        <a:t>Controller/Evaluator Debrief</a:t>
                      </a:r>
                      <a:endParaRPr lang="en-US" sz="2000" b="0" dirty="0">
                        <a:solidFill>
                          <a:srgbClr val="333333"/>
                        </a:solidFill>
                        <a:latin typeface="Franklin Gothic Book" panose="020B0503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highlight>
                            <a:srgbClr val="FFFF00"/>
                          </a:highlight>
                          <a:uLnTx/>
                          <a:uFillTx/>
                          <a:latin typeface="Franklin Gothic Book" panose="020B0503020102020204" pitchFamily="34" charset="0"/>
                        </a:rPr>
                        <a:t>[Date]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333333"/>
                        </a:solidFill>
                        <a:effectLst/>
                        <a:highlight>
                          <a:srgbClr val="FFFF00"/>
                        </a:highlight>
                        <a:uLnTx/>
                        <a:uFillTx/>
                        <a:latin typeface="Franklin Gothic Book" panose="020B050302010202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highlight>
                            <a:srgbClr val="FFFF00"/>
                          </a:highlight>
                          <a:uLnTx/>
                          <a:uFillTx/>
                          <a:latin typeface="Franklin Gothic Book" panose="020B0503020102020204" pitchFamily="34" charset="0"/>
                        </a:rPr>
                        <a:t>[Location]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333333"/>
                        </a:solidFill>
                        <a:effectLst/>
                        <a:highlight>
                          <a:srgbClr val="FFFF00"/>
                        </a:highlight>
                        <a:uLnTx/>
                        <a:uFillTx/>
                        <a:latin typeface="Franklin Gothic Book" panose="020B050302010202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1122610"/>
                  </a:ext>
                </a:extLst>
              </a:tr>
            </a:tbl>
          </a:graphicData>
        </a:graphic>
      </p:graphicFrame>
      <p:sp>
        <p:nvSpPr>
          <p:cNvPr id="11" name="Rectangle 10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89437" y="0"/>
            <a:ext cx="1954565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29567" y="2369132"/>
            <a:ext cx="2119736" cy="2119736"/>
          </a:xfrm>
          <a:prstGeom prst="ellipse">
            <a:avLst/>
          </a:prstGeom>
          <a:solidFill>
            <a:srgbClr val="FFFFFF"/>
          </a:solidFill>
          <a:ln w="222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9" name="Graphic 8" descr="Monthly calendar">
            <a:extLst>
              <a:ext uri="{FF2B5EF4-FFF2-40B4-BE49-F238E27FC236}">
                <a16:creationId xmlns:a16="http://schemas.microsoft.com/office/drawing/2014/main" id="{042692E0-6FAD-438B-ABE5-2D524C71AD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624964" y="2865141"/>
            <a:ext cx="1143455" cy="1143455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76075" y="6415760"/>
            <a:ext cx="759278" cy="273844"/>
          </a:xfrm>
        </p:spPr>
        <p:txBody>
          <a:bodyPr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5DFF13A9-1037-4D5A-A349-B944681F0EB5}" type="slidenum">
              <a:rPr kumimoji="0" lang="en-US" sz="92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en-US" sz="92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20787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9" name="Rectangle 138">
            <a:extLst>
              <a:ext uri="{FF2B5EF4-FFF2-40B4-BE49-F238E27FC236}">
                <a16:creationId xmlns:a16="http://schemas.microsoft.com/office/drawing/2014/main" id="{47942995-B07F-4636-9A06-C6A104B260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3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5122" name="Title 1"/>
          <p:cNvSpPr>
            <a:spLocks noGrp="1"/>
          </p:cNvSpPr>
          <p:nvPr>
            <p:ph type="ctrTitle"/>
          </p:nvPr>
        </p:nvSpPr>
        <p:spPr>
          <a:xfrm>
            <a:off x="567416" y="2743626"/>
            <a:ext cx="3776763" cy="1156192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90000"/>
              </a:lnSpc>
            </a:pPr>
            <a:r>
              <a:rPr lang="en-US" kern="1200" dirty="0">
                <a:latin typeface="+mj-lt"/>
                <a:ea typeface="+mj-ea"/>
                <a:cs typeface="+mj-cs"/>
              </a:rPr>
              <a:t>Initial Planning Meeting (IPM)</a:t>
            </a:r>
          </a:p>
        </p:txBody>
      </p:sp>
      <p:grpSp>
        <p:nvGrpSpPr>
          <p:cNvPr id="141" name="Group 140" hidden="1">
            <a:extLst>
              <a:ext uri="{FF2B5EF4-FFF2-40B4-BE49-F238E27FC236}">
                <a16:creationId xmlns:a16="http://schemas.microsoft.com/office/drawing/2014/main" id="{032D8612-31EB-44CF-A1D0-14FD4C7054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" y="2984992"/>
            <a:ext cx="548639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142" name="Rectangle 141">
              <a:extLst>
                <a:ext uri="{FF2B5EF4-FFF2-40B4-BE49-F238E27FC236}">
                  <a16:creationId xmlns:a16="http://schemas.microsoft.com/office/drawing/2014/main" id="{F19A4A0F-1B59-4DB0-9764-D10936E987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44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endParaRPr>
            </a:p>
          </p:txBody>
        </p:sp>
        <p:sp>
          <p:nvSpPr>
            <p:cNvPr id="143" name="Rectangle 142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44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endParaRPr>
            </a:p>
          </p:txBody>
        </p:sp>
        <p:sp>
          <p:nvSpPr>
            <p:cNvPr id="144" name="Rectangle 143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44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endParaRPr>
            </a:p>
          </p:txBody>
        </p:sp>
      </p:grpSp>
      <p:sp>
        <p:nvSpPr>
          <p:cNvPr id="146" name="Rectangle 145">
            <a:extLst>
              <a:ext uri="{FF2B5EF4-FFF2-40B4-BE49-F238E27FC236}">
                <a16:creationId xmlns:a16="http://schemas.microsoft.com/office/drawing/2014/main" id="{B81933D1-5615-42C7-9C0B-4EB7105CCE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023252" y="0"/>
            <a:ext cx="1120748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148" name="Rectangle 147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64357" y="391886"/>
            <a:ext cx="4507025" cy="6017078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pic>
        <p:nvPicPr>
          <p:cNvPr id="5126" name="Graphic 134" descr="Meeting">
            <a:extLst>
              <a:ext uri="{FF2B5EF4-FFF2-40B4-BE49-F238E27FC236}">
                <a16:creationId xmlns:a16="http://schemas.microsoft.com/office/drawing/2014/main" id="{F6F7DDB8-701E-44DC-A3C5-FA9675EB066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441869" y="1323623"/>
            <a:ext cx="4152000" cy="4152000"/>
          </a:xfrm>
          <a:prstGeom prst="rect">
            <a:avLst/>
          </a:prstGeom>
        </p:spPr>
      </p:pic>
      <p:sp>
        <p:nvSpPr>
          <p:cNvPr id="5123" name="Subtitle 2"/>
          <p:cNvSpPr>
            <a:spLocks noGrp="1"/>
          </p:cNvSpPr>
          <p:nvPr>
            <p:ph type="subTitle" idx="1"/>
          </p:nvPr>
        </p:nvSpPr>
        <p:spPr>
          <a:xfrm>
            <a:off x="4818489" y="4493391"/>
            <a:ext cx="3952892" cy="1709849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b">
            <a:normAutofit/>
          </a:bodyPr>
          <a:lstStyle/>
          <a:p>
            <a:pPr>
              <a:spcAft>
                <a:spcPts val="1200"/>
              </a:spcAft>
            </a:pPr>
            <a:r>
              <a:rPr lang="en-US" sz="3600" dirty="0">
                <a:highlight>
                  <a:srgbClr val="FFFF00"/>
                </a:highlight>
                <a:latin typeface="+mn-lt"/>
                <a:cs typeface="+mn-cs"/>
              </a:rPr>
              <a:t>Exercise Name</a:t>
            </a:r>
          </a:p>
          <a:p>
            <a:r>
              <a:rPr lang="en-US" sz="2400" dirty="0">
                <a:highlight>
                  <a:srgbClr val="FFFF00"/>
                </a:highlight>
                <a:latin typeface="+mn-lt"/>
                <a:cs typeface="+mn-cs"/>
              </a:rPr>
              <a:t>[Date]</a:t>
            </a:r>
          </a:p>
        </p:txBody>
      </p:sp>
      <p:grpSp>
        <p:nvGrpSpPr>
          <p:cNvPr id="12" name="Group 11" descr="Placeholder for sponsor logo">
            <a:extLst>
              <a:ext uri="{FF2B5EF4-FFF2-40B4-BE49-F238E27FC236}">
                <a16:creationId xmlns:a16="http://schemas.microsoft.com/office/drawing/2014/main" id="{E991D150-F490-4FD5-99B7-408F1EA35D54}"/>
              </a:ext>
            </a:extLst>
          </p:cNvPr>
          <p:cNvGrpSpPr/>
          <p:nvPr/>
        </p:nvGrpSpPr>
        <p:grpSpPr>
          <a:xfrm>
            <a:off x="381000" y="5924460"/>
            <a:ext cx="1514445" cy="760229"/>
            <a:chOff x="11153731" y="8820150"/>
            <a:chExt cx="1506855" cy="638175"/>
          </a:xfrm>
        </p:grpSpPr>
        <p:sp>
          <p:nvSpPr>
            <p:cNvPr id="13" name="object 28">
              <a:extLst>
                <a:ext uri="{FF2B5EF4-FFF2-40B4-BE49-F238E27FC236}">
                  <a16:creationId xmlns:a16="http://schemas.microsoft.com/office/drawing/2014/main" id="{4E093B82-14E9-4E34-A020-8DADD3620AC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11153731" y="8820150"/>
              <a:ext cx="1506855" cy="638175"/>
            </a:xfrm>
            <a:custGeom>
              <a:avLst/>
              <a:gdLst/>
              <a:ahLst/>
              <a:cxnLst/>
              <a:rect l="l" t="t" r="r" b="b"/>
              <a:pathLst>
                <a:path w="1506854" h="638175">
                  <a:moveTo>
                    <a:pt x="0" y="638174"/>
                  </a:moveTo>
                  <a:lnTo>
                    <a:pt x="1506855" y="638174"/>
                  </a:lnTo>
                  <a:lnTo>
                    <a:pt x="1506855" y="0"/>
                  </a:lnTo>
                  <a:lnTo>
                    <a:pt x="0" y="0"/>
                  </a:lnTo>
                  <a:lnTo>
                    <a:pt x="0" y="638174"/>
                  </a:lnTo>
                  <a:close/>
                </a:path>
              </a:pathLst>
            </a:custGeom>
            <a:ln w="25400">
              <a:solidFill>
                <a:srgbClr val="FF0000"/>
              </a:solidFill>
              <a:prstDash val="lgDash"/>
            </a:ln>
          </p:spPr>
          <p:txBody>
            <a:bodyPr wrap="square" lIns="0" tIns="0" rIns="0" bIns="0" rtlCol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sz="1227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4" name="object 37">
              <a:extLst>
                <a:ext uri="{FF2B5EF4-FFF2-40B4-BE49-F238E27FC236}">
                  <a16:creationId xmlns:a16="http://schemas.microsoft.com/office/drawing/2014/main" id="{8DEDB2FF-C6AC-43E0-9939-FA5987B1A6B5}"/>
                </a:ext>
              </a:extLst>
            </p:cNvPr>
            <p:cNvSpPr txBox="1">
              <a:spLocks/>
            </p:cNvSpPr>
            <p:nvPr/>
          </p:nvSpPr>
          <p:spPr>
            <a:xfrm>
              <a:off x="11328090" y="9033543"/>
              <a:ext cx="1301115" cy="211320"/>
            </a:xfrm>
            <a:prstGeom prst="rect">
              <a:avLst/>
            </a:prstGeom>
            <a:ln>
              <a:noFill/>
            </a:ln>
          </p:spPr>
          <p:txBody>
            <a:bodyPr vert="horz" wrap="square" lIns="0" tIns="0" rIns="0" bIns="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b="1" i="0" kern="1200">
                  <a:solidFill>
                    <a:schemeClr val="bg1"/>
                  </a:solidFill>
                  <a:latin typeface="Calibri"/>
                  <a:ea typeface="+mn-ea"/>
                  <a:cs typeface="Calibri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8659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636" dirty="0">
                  <a:solidFill>
                    <a:srgbClr val="FF0000"/>
                  </a:solidFill>
                </a:rPr>
                <a:t>Spo</a:t>
              </a:r>
              <a:r>
                <a:rPr lang="en-US" sz="1636" spc="-7" dirty="0">
                  <a:solidFill>
                    <a:srgbClr val="FF0000"/>
                  </a:solidFill>
                </a:rPr>
                <a:t>n</a:t>
              </a:r>
              <a:r>
                <a:rPr lang="en-US" sz="1636" dirty="0">
                  <a:solidFill>
                    <a:srgbClr val="FF0000"/>
                  </a:solidFill>
                </a:rPr>
                <a:t>sor </a:t>
              </a:r>
              <a:r>
                <a:rPr lang="en-US" sz="1636" spc="-7" dirty="0">
                  <a:solidFill>
                    <a:srgbClr val="FF0000"/>
                  </a:solidFill>
                </a:rPr>
                <a:t>L</a:t>
              </a:r>
              <a:r>
                <a:rPr lang="en-US" sz="1636" dirty="0">
                  <a:solidFill>
                    <a:srgbClr val="FF0000"/>
                  </a:solidFill>
                </a:rPr>
                <a:t>ogo</a:t>
              </a:r>
            </a:p>
          </p:txBody>
        </p:sp>
      </p:grp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90394"/>
            <a:ext cx="5605629" cy="994172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rgbClr val="333333"/>
                </a:solidFill>
                <a:latin typeface="Franklin Gothic Book" panose="020B0503020102020204" pitchFamily="34" charset="0"/>
              </a:rPr>
              <a:t>Exercise Staffing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15117"/>
            <a:ext cx="6327551" cy="4627766"/>
          </a:xfrm>
        </p:spPr>
        <p:txBody>
          <a:bodyPr anchor="ctr">
            <a:normAutofit/>
          </a:bodyPr>
          <a:lstStyle/>
          <a:p>
            <a:r>
              <a:rPr lang="en-US" dirty="0">
                <a:latin typeface="Franklin Gothic Book" panose="020B0503020102020204" pitchFamily="34" charset="0"/>
              </a:rPr>
              <a:t>Exercise Control</a:t>
            </a:r>
          </a:p>
          <a:p>
            <a:pPr lvl="1"/>
            <a:r>
              <a:rPr lang="en-US" dirty="0">
                <a:latin typeface="Franklin Gothic Book" panose="020B0503020102020204" pitchFamily="34" charset="0"/>
              </a:rPr>
              <a:t>Lead or Senior Controller: </a:t>
            </a:r>
            <a:r>
              <a:rPr lang="en-US" dirty="0">
                <a:highlight>
                  <a:srgbClr val="FFFF00"/>
                </a:highlight>
                <a:latin typeface="Franklin Gothic Book" panose="020B0503020102020204" pitchFamily="34" charset="0"/>
              </a:rPr>
              <a:t>[Name/organization]</a:t>
            </a:r>
          </a:p>
          <a:p>
            <a:pPr lvl="1"/>
            <a:r>
              <a:rPr lang="en-US" dirty="0">
                <a:latin typeface="Franklin Gothic Book" panose="020B0503020102020204" pitchFamily="34" charset="0"/>
              </a:rPr>
              <a:t>Safety Controller</a:t>
            </a:r>
            <a:r>
              <a:rPr lang="en-US" dirty="0">
                <a:highlight>
                  <a:srgbClr val="FFFF00"/>
                </a:highlight>
                <a:latin typeface="Franklin Gothic Book" panose="020B0503020102020204" pitchFamily="34" charset="0"/>
              </a:rPr>
              <a:t>: [Name/organization]</a:t>
            </a:r>
          </a:p>
          <a:p>
            <a:pPr lvl="1">
              <a:spcAft>
                <a:spcPts val="600"/>
              </a:spcAft>
            </a:pPr>
            <a:r>
              <a:rPr lang="en-US" dirty="0">
                <a:highlight>
                  <a:srgbClr val="FFFF00"/>
                </a:highlight>
                <a:latin typeface="Franklin Gothic Book" panose="020B0503020102020204" pitchFamily="34" charset="0"/>
              </a:rPr>
              <a:t>[Other controllers as needed]</a:t>
            </a:r>
          </a:p>
          <a:p>
            <a:r>
              <a:rPr lang="en-US" dirty="0">
                <a:latin typeface="Franklin Gothic Book" panose="020B0503020102020204" pitchFamily="34" charset="0"/>
              </a:rPr>
              <a:t>Exercise Evaluation</a:t>
            </a:r>
          </a:p>
          <a:p>
            <a:pPr lvl="1"/>
            <a:r>
              <a:rPr lang="en-US" dirty="0">
                <a:latin typeface="Franklin Gothic Book" panose="020B0503020102020204" pitchFamily="34" charset="0"/>
              </a:rPr>
              <a:t>Lead Evaluator: </a:t>
            </a:r>
            <a:r>
              <a:rPr lang="en-US" dirty="0">
                <a:highlight>
                  <a:srgbClr val="FFFF00"/>
                </a:highlight>
                <a:latin typeface="Franklin Gothic Book" panose="020B0503020102020204" pitchFamily="34" charset="0"/>
              </a:rPr>
              <a:t>[Name/organization]</a:t>
            </a:r>
          </a:p>
          <a:p>
            <a:pPr lvl="1">
              <a:spcAft>
                <a:spcPts val="600"/>
              </a:spcAft>
            </a:pPr>
            <a:r>
              <a:rPr lang="en-US" dirty="0">
                <a:highlight>
                  <a:srgbClr val="FFFF00"/>
                </a:highlight>
                <a:latin typeface="Franklin Gothic Book" panose="020B0503020102020204" pitchFamily="34" charset="0"/>
              </a:rPr>
              <a:t>[Site- or function-specific evaluators, as needed]</a:t>
            </a:r>
          </a:p>
          <a:p>
            <a:r>
              <a:rPr lang="en-US" dirty="0">
                <a:latin typeface="Franklin Gothic Book" panose="020B0503020102020204" pitchFamily="34" charset="0"/>
              </a:rPr>
              <a:t>Other Exercise Support/Subject-Matter Experts</a:t>
            </a:r>
          </a:p>
          <a:p>
            <a:pPr lvl="1">
              <a:spcAft>
                <a:spcPts val="600"/>
              </a:spcAft>
            </a:pPr>
            <a:r>
              <a:rPr lang="en-US" dirty="0">
                <a:highlight>
                  <a:srgbClr val="FFFF00"/>
                </a:highlight>
                <a:latin typeface="Franklin Gothic Book" panose="020B0503020102020204" pitchFamily="34" charset="0"/>
              </a:rPr>
              <a:t>[Any identified SMEs]</a:t>
            </a:r>
          </a:p>
          <a:p>
            <a:pPr>
              <a:spcAft>
                <a:spcPts val="600"/>
              </a:spcAft>
            </a:pPr>
            <a:r>
              <a:rPr lang="en-US" dirty="0">
                <a:highlight>
                  <a:srgbClr val="FFFF00"/>
                </a:highlight>
                <a:latin typeface="Franklin Gothic Book" panose="020B0503020102020204" pitchFamily="34" charset="0"/>
              </a:rPr>
              <a:t>[Other Staff As Needed]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89435" y="0"/>
            <a:ext cx="1954565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29567" y="2369132"/>
            <a:ext cx="2119736" cy="2119736"/>
          </a:xfrm>
          <a:prstGeom prst="ellipse">
            <a:avLst/>
          </a:prstGeom>
          <a:solidFill>
            <a:srgbClr val="FFFFFF"/>
          </a:solidFill>
          <a:ln w="222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8" name="Graphic 7" descr="Flowchart">
            <a:extLst>
              <a:ext uri="{FF2B5EF4-FFF2-40B4-BE49-F238E27FC236}">
                <a16:creationId xmlns:a16="http://schemas.microsoft.com/office/drawing/2014/main" id="{97B2C7C2-440F-4CC6-82CB-791CDA05EA3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624964" y="2865141"/>
            <a:ext cx="1143455" cy="1143455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76075" y="6415760"/>
            <a:ext cx="759278" cy="273844"/>
          </a:xfrm>
        </p:spPr>
        <p:txBody>
          <a:bodyPr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5DFF13A9-1037-4D5A-A349-B944681F0EB5}" type="slidenum">
              <a:rPr kumimoji="0" lang="en-US" sz="92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en-US" sz="92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90394"/>
            <a:ext cx="5605629" cy="994172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rgbClr val="333333"/>
                </a:solidFill>
                <a:latin typeface="Franklin Gothic Book" panose="020B0503020102020204" pitchFamily="34" charset="0"/>
              </a:rPr>
              <a:t>Exercise Planning Team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6327551" cy="4627766"/>
          </a:xfrm>
        </p:spPr>
        <p:txBody>
          <a:bodyPr anchor="ctr">
            <a:normAutofit/>
          </a:bodyPr>
          <a:lstStyle/>
          <a:p>
            <a:pPr marL="0" lvl="0" indent="0">
              <a:buNone/>
            </a:pPr>
            <a:r>
              <a:rPr lang="en-US" b="1" dirty="0">
                <a:latin typeface="Franklin Gothic Book" panose="020B0503020102020204" pitchFamily="34" charset="0"/>
              </a:rPr>
              <a:t>Roles and Responsibilities</a:t>
            </a:r>
          </a:p>
          <a:p>
            <a:r>
              <a:rPr lang="en-US" dirty="0">
                <a:highlight>
                  <a:srgbClr val="FFFF00"/>
                </a:highlight>
                <a:latin typeface="Franklin Gothic Book" panose="020B0503020102020204" pitchFamily="34" charset="0"/>
              </a:rPr>
              <a:t>[Planning team roles and assignments]</a:t>
            </a:r>
          </a:p>
          <a:p>
            <a:pPr marL="0" lvl="0" indent="0">
              <a:buNone/>
            </a:pPr>
            <a:r>
              <a:rPr lang="en-US" b="1" dirty="0">
                <a:latin typeface="Franklin Gothic Book" panose="020B0503020102020204" pitchFamily="34" charset="0"/>
              </a:rPr>
              <a:t>Communications</a:t>
            </a:r>
          </a:p>
          <a:p>
            <a:r>
              <a:rPr lang="en-US" dirty="0">
                <a:highlight>
                  <a:srgbClr val="FFFF00"/>
                </a:highlight>
                <a:latin typeface="Franklin Gothic Book" panose="020B0503020102020204" pitchFamily="34" charset="0"/>
              </a:rPr>
              <a:t>[Preferred frequency and methods of communications]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89435" y="0"/>
            <a:ext cx="1954565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29567" y="2369132"/>
            <a:ext cx="2119736" cy="2119736"/>
          </a:xfrm>
          <a:prstGeom prst="ellipse">
            <a:avLst/>
          </a:prstGeom>
          <a:solidFill>
            <a:srgbClr val="FFFFFF"/>
          </a:solidFill>
          <a:ln w="222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9" name="Graphic 8" descr="Group brainstorm">
            <a:extLst>
              <a:ext uri="{FF2B5EF4-FFF2-40B4-BE49-F238E27FC236}">
                <a16:creationId xmlns:a16="http://schemas.microsoft.com/office/drawing/2014/main" id="{81A38E8A-8065-45EF-BD4E-84FECE45824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624964" y="2865141"/>
            <a:ext cx="1143455" cy="1143455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76075" y="6415760"/>
            <a:ext cx="759278" cy="273844"/>
          </a:xfrm>
        </p:spPr>
        <p:txBody>
          <a:bodyPr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5DFF13A9-1037-4D5A-A349-B944681F0EB5}" type="slidenum">
              <a:rPr kumimoji="0" lang="en-US" sz="92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0" lang="en-US" sz="92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082502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2" y="190394"/>
            <a:ext cx="5605629" cy="994172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rgbClr val="333333"/>
                </a:solidFill>
                <a:latin typeface="Franklin Gothic Book" panose="020B0503020102020204" pitchFamily="34" charset="0"/>
              </a:rPr>
              <a:t>Exercise Planning Timeline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3DA0BF76-9B95-47DE-B4C2-4BFDF28F66F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9409916"/>
              </p:ext>
            </p:extLst>
          </p:nvPr>
        </p:nvGraphicFramePr>
        <p:xfrm>
          <a:off x="476567" y="1640443"/>
          <a:ext cx="5866162" cy="34747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279507">
                  <a:extLst>
                    <a:ext uri="{9D8B030D-6E8A-4147-A177-3AD203B41FA5}">
                      <a16:colId xmlns:a16="http://schemas.microsoft.com/office/drawing/2014/main" val="4059891172"/>
                    </a:ext>
                  </a:extLst>
                </a:gridCol>
                <a:gridCol w="1153551">
                  <a:extLst>
                    <a:ext uri="{9D8B030D-6E8A-4147-A177-3AD203B41FA5}">
                      <a16:colId xmlns:a16="http://schemas.microsoft.com/office/drawing/2014/main" val="333376520"/>
                    </a:ext>
                  </a:extLst>
                </a:gridCol>
                <a:gridCol w="1433104">
                  <a:extLst>
                    <a:ext uri="{9D8B030D-6E8A-4147-A177-3AD203B41FA5}">
                      <a16:colId xmlns:a16="http://schemas.microsoft.com/office/drawing/2014/main" val="1430052194"/>
                    </a:ext>
                  </a:extLst>
                </a:gridCol>
              </a:tblGrid>
              <a:tr h="498634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Franklin Gothic Book" panose="020B0503020102020204" pitchFamily="34" charset="0"/>
                        </a:rPr>
                        <a:t>Event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Franklin Gothic Book" panose="020B0503020102020204" pitchFamily="34" charset="0"/>
                        </a:rPr>
                        <a:t>Date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Franklin Gothic Book" panose="020B0503020102020204" pitchFamily="34" charset="0"/>
                        </a:rPr>
                        <a:t>Location </a:t>
                      </a:r>
                    </a:p>
                    <a:p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Franklin Gothic Book" panose="020B0503020102020204" pitchFamily="34" charset="0"/>
                        </a:rPr>
                        <a:t>(if needed)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903717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Franklin Gothic Book" panose="020B0503020102020204" pitchFamily="34" charset="0"/>
                        </a:rPr>
                        <a:t>Midterm Planning Meeting</a:t>
                      </a:r>
                      <a:endParaRPr lang="en-US" sz="2000" b="0" dirty="0">
                        <a:solidFill>
                          <a:srgbClr val="333333"/>
                        </a:solidFill>
                        <a:latin typeface="Franklin Gothic Book" panose="020B0503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highlight>
                            <a:srgbClr val="FFFF00"/>
                          </a:highlight>
                          <a:latin typeface="Franklin Gothic Book" panose="020B0503020102020204" pitchFamily="34" charset="0"/>
                        </a:rPr>
                        <a:t>[Date]</a:t>
                      </a:r>
                      <a:endParaRPr lang="en-US" sz="2000" b="0" dirty="0">
                        <a:solidFill>
                          <a:srgbClr val="333333"/>
                        </a:solidFill>
                        <a:highlight>
                          <a:srgbClr val="FFFF00"/>
                        </a:highlight>
                        <a:latin typeface="Franklin Gothic Book" panose="020B0503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highlight>
                            <a:srgbClr val="FFFF00"/>
                          </a:highlight>
                          <a:latin typeface="Franklin Gothic Book" panose="020B0503020102020204" pitchFamily="34" charset="0"/>
                        </a:rPr>
                        <a:t>[Location]</a:t>
                      </a:r>
                      <a:endParaRPr lang="en-US" sz="2000" b="0" dirty="0">
                        <a:solidFill>
                          <a:srgbClr val="333333"/>
                        </a:solidFill>
                        <a:highlight>
                          <a:srgbClr val="FFFF00"/>
                        </a:highlight>
                        <a:latin typeface="Franklin Gothic Book" panose="020B05030201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4689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Franklin Gothic Book" panose="020B0503020102020204" pitchFamily="34" charset="0"/>
                        </a:rPr>
                        <a:t>MSEL Meeting</a:t>
                      </a:r>
                      <a:endParaRPr lang="en-US" sz="2000" b="0" dirty="0">
                        <a:solidFill>
                          <a:srgbClr val="333333"/>
                        </a:solidFill>
                        <a:latin typeface="Franklin Gothic Book" panose="020B0503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highlight>
                            <a:srgbClr val="FFFF00"/>
                          </a:highlight>
                          <a:uLnTx/>
                          <a:uFillTx/>
                          <a:latin typeface="Franklin Gothic Book" panose="020B0503020102020204" pitchFamily="34" charset="0"/>
                        </a:rPr>
                        <a:t>[Date]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333333"/>
                        </a:solidFill>
                        <a:effectLst/>
                        <a:highlight>
                          <a:srgbClr val="FFFF00"/>
                        </a:highlight>
                        <a:uLnTx/>
                        <a:uFillTx/>
                        <a:latin typeface="Franklin Gothic Book" panose="020B050302010202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highlight>
                            <a:srgbClr val="FFFF00"/>
                          </a:highlight>
                          <a:uLnTx/>
                          <a:uFillTx/>
                          <a:latin typeface="Franklin Gothic Book" panose="020B0503020102020204" pitchFamily="34" charset="0"/>
                        </a:rPr>
                        <a:t>[Location]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333333"/>
                        </a:solidFill>
                        <a:effectLst/>
                        <a:highlight>
                          <a:srgbClr val="FFFF00"/>
                        </a:highlight>
                        <a:uLnTx/>
                        <a:uFillTx/>
                        <a:latin typeface="Franklin Gothic Book" panose="020B050302010202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09143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Franklin Gothic Book" panose="020B0503020102020204" pitchFamily="34" charset="0"/>
                        </a:rPr>
                        <a:t>Final Planning Meeting</a:t>
                      </a:r>
                      <a:endParaRPr lang="en-US" sz="2000" b="0" dirty="0">
                        <a:solidFill>
                          <a:srgbClr val="333333"/>
                        </a:solidFill>
                        <a:latin typeface="Franklin Gothic Book" panose="020B0503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highlight>
                            <a:srgbClr val="FFFF00"/>
                          </a:highlight>
                          <a:uLnTx/>
                          <a:uFillTx/>
                          <a:latin typeface="Franklin Gothic Book" panose="020B0503020102020204" pitchFamily="34" charset="0"/>
                        </a:rPr>
                        <a:t>[Date]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333333"/>
                        </a:solidFill>
                        <a:effectLst/>
                        <a:highlight>
                          <a:srgbClr val="FFFF00"/>
                        </a:highlight>
                        <a:uLnTx/>
                        <a:uFillTx/>
                        <a:latin typeface="Franklin Gothic Book" panose="020B050302010202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highlight>
                            <a:srgbClr val="FFFF00"/>
                          </a:highlight>
                          <a:uLnTx/>
                          <a:uFillTx/>
                          <a:latin typeface="Franklin Gothic Book" panose="020B0503020102020204" pitchFamily="34" charset="0"/>
                        </a:rPr>
                        <a:t>[Location]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333333"/>
                        </a:solidFill>
                        <a:effectLst/>
                        <a:highlight>
                          <a:srgbClr val="FFFF00"/>
                        </a:highlight>
                        <a:uLnTx/>
                        <a:uFillTx/>
                        <a:latin typeface="Franklin Gothic Book" panose="020B050302010202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31341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Franklin Gothic Book" panose="020B0503020102020204" pitchFamily="34" charset="0"/>
                        </a:rPr>
                        <a:t>Exercise</a:t>
                      </a:r>
                      <a:endParaRPr lang="en-US" sz="2000" b="0" dirty="0">
                        <a:solidFill>
                          <a:srgbClr val="333333"/>
                        </a:solidFill>
                        <a:latin typeface="Franklin Gothic Book" panose="020B0503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highlight>
                            <a:srgbClr val="FFFF00"/>
                          </a:highlight>
                          <a:uLnTx/>
                          <a:uFillTx/>
                          <a:latin typeface="Franklin Gothic Book" panose="020B0503020102020204" pitchFamily="34" charset="0"/>
                        </a:rPr>
                        <a:t>[Date]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333333"/>
                        </a:solidFill>
                        <a:effectLst/>
                        <a:highlight>
                          <a:srgbClr val="FFFF00"/>
                        </a:highlight>
                        <a:uLnTx/>
                        <a:uFillTx/>
                        <a:latin typeface="Franklin Gothic Book" panose="020B050302010202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highlight>
                            <a:srgbClr val="FFFF00"/>
                          </a:highlight>
                          <a:uLnTx/>
                          <a:uFillTx/>
                          <a:latin typeface="Franklin Gothic Book" panose="020B0503020102020204" pitchFamily="34" charset="0"/>
                        </a:rPr>
                        <a:t>[Location]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333333"/>
                        </a:solidFill>
                        <a:effectLst/>
                        <a:highlight>
                          <a:srgbClr val="FFFF00"/>
                        </a:highlight>
                        <a:uLnTx/>
                        <a:uFillTx/>
                        <a:latin typeface="Franklin Gothic Book" panose="020B050302010202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93275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Franklin Gothic Book" panose="020B0503020102020204" pitchFamily="34" charset="0"/>
                        </a:rPr>
                        <a:t>Draft AAR</a:t>
                      </a:r>
                      <a:endParaRPr lang="en-US" sz="2000" b="0" dirty="0">
                        <a:solidFill>
                          <a:srgbClr val="333333"/>
                        </a:solidFill>
                        <a:latin typeface="Franklin Gothic Book" panose="020B0503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highlight>
                            <a:srgbClr val="FFFF00"/>
                          </a:highlight>
                          <a:uLnTx/>
                          <a:uFillTx/>
                          <a:latin typeface="Franklin Gothic Book" panose="020B0503020102020204" pitchFamily="34" charset="0"/>
                        </a:rPr>
                        <a:t>[Date]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333333"/>
                        </a:solidFill>
                        <a:effectLst/>
                        <a:highlight>
                          <a:srgbClr val="FFFF00"/>
                        </a:highlight>
                        <a:uLnTx/>
                        <a:uFillTx/>
                        <a:latin typeface="Franklin Gothic Book" panose="020B050302010202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333333"/>
                        </a:solidFill>
                        <a:effectLst/>
                        <a:highlight>
                          <a:srgbClr val="FFFF00"/>
                        </a:highlight>
                        <a:uLnTx/>
                        <a:uFillTx/>
                        <a:latin typeface="Franklin Gothic Book" panose="020B050302010202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42538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Franklin Gothic Book" panose="020B0503020102020204" pitchFamily="34" charset="0"/>
                        </a:rPr>
                        <a:t>After-Action Meeting</a:t>
                      </a:r>
                      <a:endParaRPr lang="en-US" sz="2000" b="0" dirty="0">
                        <a:solidFill>
                          <a:srgbClr val="333333"/>
                        </a:solidFill>
                        <a:latin typeface="Franklin Gothic Book" panose="020B0503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highlight>
                            <a:srgbClr val="FFFF00"/>
                          </a:highlight>
                          <a:uLnTx/>
                          <a:uFillTx/>
                          <a:latin typeface="Franklin Gothic Book" panose="020B0503020102020204" pitchFamily="34" charset="0"/>
                        </a:rPr>
                        <a:t>[Date]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333333"/>
                        </a:solidFill>
                        <a:effectLst/>
                        <a:highlight>
                          <a:srgbClr val="FFFF00"/>
                        </a:highlight>
                        <a:uLnTx/>
                        <a:uFillTx/>
                        <a:latin typeface="Franklin Gothic Book" panose="020B050302010202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highlight>
                            <a:srgbClr val="FFFF00"/>
                          </a:highlight>
                          <a:uLnTx/>
                          <a:uFillTx/>
                          <a:latin typeface="Franklin Gothic Book" panose="020B0503020102020204" pitchFamily="34" charset="0"/>
                        </a:rPr>
                        <a:t>[Location]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333333"/>
                        </a:solidFill>
                        <a:effectLst/>
                        <a:highlight>
                          <a:srgbClr val="FFFF00"/>
                        </a:highlight>
                        <a:uLnTx/>
                        <a:uFillTx/>
                        <a:latin typeface="Franklin Gothic Book" panose="020B050302010202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1122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Franklin Gothic Book" panose="020B0503020102020204" pitchFamily="34" charset="0"/>
                        </a:rPr>
                        <a:t>Final AAR/IP</a:t>
                      </a:r>
                      <a:endParaRPr lang="en-US" sz="2000" b="0" dirty="0">
                        <a:solidFill>
                          <a:srgbClr val="333333"/>
                        </a:solidFill>
                        <a:latin typeface="Franklin Gothic Book" panose="020B0503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highlight>
                            <a:srgbClr val="FFFF00"/>
                          </a:highlight>
                          <a:uLnTx/>
                          <a:uFillTx/>
                          <a:latin typeface="Franklin Gothic Book" panose="020B0503020102020204" pitchFamily="34" charset="0"/>
                        </a:rPr>
                        <a:t>[Date]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333333"/>
                        </a:solidFill>
                        <a:effectLst/>
                        <a:highlight>
                          <a:srgbClr val="FFFF00"/>
                        </a:highlight>
                        <a:uLnTx/>
                        <a:uFillTx/>
                        <a:latin typeface="Franklin Gothic Book" panose="020B050302010202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333333"/>
                        </a:solidFill>
                        <a:effectLst/>
                        <a:highlight>
                          <a:srgbClr val="FFFF00"/>
                        </a:highlight>
                        <a:uLnTx/>
                        <a:uFillTx/>
                        <a:latin typeface="Franklin Gothic Book" panose="020B050302010202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6977038"/>
                  </a:ext>
                </a:extLst>
              </a:tr>
            </a:tbl>
          </a:graphicData>
        </a:graphic>
      </p:graphicFrame>
      <p:sp>
        <p:nvSpPr>
          <p:cNvPr id="11" name="Rectangle 10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89437" y="0"/>
            <a:ext cx="1954565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29567" y="2369132"/>
            <a:ext cx="2119736" cy="2119736"/>
          </a:xfrm>
          <a:prstGeom prst="ellipse">
            <a:avLst/>
          </a:prstGeom>
          <a:solidFill>
            <a:srgbClr val="FFFFFF"/>
          </a:solidFill>
          <a:ln w="222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8" name="Graphic 7" descr="Daily Calendar">
            <a:extLst>
              <a:ext uri="{FF2B5EF4-FFF2-40B4-BE49-F238E27FC236}">
                <a16:creationId xmlns:a16="http://schemas.microsoft.com/office/drawing/2014/main" id="{97B2C7C2-440F-4CC6-82CB-791CDA05EA3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624966" y="2865143"/>
            <a:ext cx="1143455" cy="1143455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76075" y="6415760"/>
            <a:ext cx="759278" cy="273844"/>
          </a:xfrm>
        </p:spPr>
        <p:txBody>
          <a:bodyPr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5DFF13A9-1037-4D5A-A349-B944681F0EB5}" type="slidenum">
              <a:rPr kumimoji="0" lang="en-US" sz="92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22</a:t>
            </a:fld>
            <a:endParaRPr kumimoji="0" lang="en-US" sz="92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372043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90394"/>
            <a:ext cx="5605629" cy="994172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rgbClr val="333333"/>
                </a:solidFill>
                <a:latin typeface="Franklin Gothic Book" panose="020B0503020102020204" pitchFamily="34" charset="0"/>
              </a:rPr>
              <a:t>Outstanding Issues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84566"/>
            <a:ext cx="5791200" cy="4627766"/>
          </a:xfrm>
        </p:spPr>
        <p:txBody>
          <a:bodyPr anchor="ctr">
            <a:normAutofit/>
          </a:bodyPr>
          <a:lstStyle/>
          <a:p>
            <a:pPr lvl="0"/>
            <a:r>
              <a:rPr lang="en-US" dirty="0">
                <a:highlight>
                  <a:srgbClr val="FFFF00"/>
                </a:highlight>
                <a:latin typeface="Franklin Gothic Book" panose="020B0503020102020204" pitchFamily="34" charset="0"/>
              </a:rPr>
              <a:t>[Any outstanding issues to address]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89435" y="0"/>
            <a:ext cx="1954565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29567" y="2369132"/>
            <a:ext cx="2119736" cy="2119736"/>
          </a:xfrm>
          <a:prstGeom prst="ellipse">
            <a:avLst/>
          </a:prstGeom>
          <a:solidFill>
            <a:srgbClr val="FFFFFF"/>
          </a:solidFill>
          <a:ln w="222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8" name="Graphic 7" descr="Exclamation mark">
            <a:extLst>
              <a:ext uri="{FF2B5EF4-FFF2-40B4-BE49-F238E27FC236}">
                <a16:creationId xmlns:a16="http://schemas.microsoft.com/office/drawing/2014/main" id="{97B2C7C2-440F-4CC6-82CB-791CDA05EA3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624964" y="2865141"/>
            <a:ext cx="1143455" cy="1143455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76075" y="6415760"/>
            <a:ext cx="759278" cy="273844"/>
          </a:xfrm>
        </p:spPr>
        <p:txBody>
          <a:bodyPr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5DFF13A9-1037-4D5A-A349-B944681F0EB5}" type="slidenum">
              <a:rPr kumimoji="0" lang="en-US" sz="92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23</a:t>
            </a:fld>
            <a:endParaRPr kumimoji="0" lang="en-US" sz="92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970594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90394"/>
            <a:ext cx="5605629" cy="994172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rgbClr val="333333"/>
                </a:solidFill>
                <a:latin typeface="Franklin Gothic Book" panose="020B0503020102020204" pitchFamily="34" charset="0"/>
              </a:rPr>
              <a:t>Action Items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15117"/>
            <a:ext cx="5791200" cy="4627766"/>
          </a:xfrm>
        </p:spPr>
        <p:txBody>
          <a:bodyPr anchor="ctr">
            <a:normAutofit/>
          </a:bodyPr>
          <a:lstStyle/>
          <a:p>
            <a:pPr lvl="0"/>
            <a:r>
              <a:rPr lang="en-US" dirty="0">
                <a:latin typeface="Franklin Gothic Book" panose="020B0503020102020204" pitchFamily="34" charset="0"/>
              </a:rPr>
              <a:t>Distribute IPM minutes: </a:t>
            </a:r>
            <a:r>
              <a:rPr lang="en-US" dirty="0">
                <a:highlight>
                  <a:srgbClr val="FFFF00"/>
                </a:highlight>
                <a:latin typeface="Franklin Gothic Book" panose="020B0503020102020204" pitchFamily="34" charset="0"/>
              </a:rPr>
              <a:t>[Responsible jurisdiction/organization/individual], [due date]</a:t>
            </a:r>
          </a:p>
          <a:p>
            <a:pPr lvl="0"/>
            <a:r>
              <a:rPr lang="en-US" dirty="0">
                <a:latin typeface="Franklin Gothic Book" panose="020B0503020102020204" pitchFamily="34" charset="0"/>
              </a:rPr>
              <a:t>Draft exercise documentation</a:t>
            </a:r>
          </a:p>
          <a:p>
            <a:pPr lvl="1"/>
            <a:r>
              <a:rPr lang="en-US" dirty="0">
                <a:latin typeface="Franklin Gothic Book" panose="020B0503020102020204" pitchFamily="34" charset="0"/>
              </a:rPr>
              <a:t>EEGs: </a:t>
            </a:r>
            <a:r>
              <a:rPr lang="en-US" dirty="0">
                <a:highlight>
                  <a:srgbClr val="FFFF00"/>
                </a:highlight>
                <a:latin typeface="Franklin Gothic Book" panose="020B0503020102020204" pitchFamily="34" charset="0"/>
              </a:rPr>
              <a:t>[Responsible jurisdiction/organization/individual], [due date]</a:t>
            </a:r>
          </a:p>
          <a:p>
            <a:pPr lvl="1"/>
            <a:r>
              <a:rPr lang="en-US" dirty="0">
                <a:highlight>
                  <a:srgbClr val="FFFF00"/>
                </a:highlight>
                <a:latin typeface="Franklin Gothic Book" panose="020B0503020102020204" pitchFamily="34" charset="0"/>
              </a:rPr>
              <a:t>[Other documents as needed]</a:t>
            </a:r>
          </a:p>
          <a:p>
            <a:pPr lvl="0"/>
            <a:r>
              <a:rPr lang="en-US" dirty="0">
                <a:highlight>
                  <a:srgbClr val="FFFF00"/>
                </a:highlight>
                <a:latin typeface="Franklin Gothic Book" panose="020B0503020102020204" pitchFamily="34" charset="0"/>
              </a:rPr>
              <a:t>[Additional action items</a:t>
            </a:r>
            <a:r>
              <a:rPr lang="en-US" dirty="0">
                <a:latin typeface="Franklin Gothic Book" panose="020B0503020102020204" pitchFamily="34" charset="0"/>
              </a:rPr>
              <a:t>]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89435" y="0"/>
            <a:ext cx="1954565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29567" y="2369132"/>
            <a:ext cx="2119736" cy="2119736"/>
          </a:xfrm>
          <a:prstGeom prst="ellipse">
            <a:avLst/>
          </a:prstGeom>
          <a:solidFill>
            <a:srgbClr val="FFFFFF"/>
          </a:solidFill>
          <a:ln w="222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8" name="Graphic 7" descr="Checklist">
            <a:extLst>
              <a:ext uri="{FF2B5EF4-FFF2-40B4-BE49-F238E27FC236}">
                <a16:creationId xmlns:a16="http://schemas.microsoft.com/office/drawing/2014/main" id="{97B2C7C2-440F-4CC6-82CB-791CDA05EA3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624964" y="2865141"/>
            <a:ext cx="1143455" cy="1143455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76075" y="6415760"/>
            <a:ext cx="759278" cy="273844"/>
          </a:xfrm>
        </p:spPr>
        <p:txBody>
          <a:bodyPr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5DFF13A9-1037-4D5A-A349-B944681F0EB5}" type="slidenum">
              <a:rPr kumimoji="0" lang="en-US" sz="92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24</a:t>
            </a:fld>
            <a:endParaRPr kumimoji="0" lang="en-US" sz="92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186509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6672" y="5255"/>
            <a:ext cx="8555615" cy="1325563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rgbClr val="333333"/>
                </a:solidFill>
                <a:latin typeface="Franklin Gothic Book" panose="020B0503020102020204" pitchFamily="34" charset="0"/>
              </a:rPr>
              <a:t>Next Meeting</a:t>
            </a:r>
          </a:p>
        </p:txBody>
      </p:sp>
      <p:graphicFrame>
        <p:nvGraphicFramePr>
          <p:cNvPr id="6" name="Content Placeholder 2" descr="Placeholder text for Date, Time, and Location">
            <a:extLst>
              <a:ext uri="{FF2B5EF4-FFF2-40B4-BE49-F238E27FC236}">
                <a16:creationId xmlns:a16="http://schemas.microsoft.com/office/drawing/2014/main" id="{83EB008B-9628-4D3B-AF62-D5D862E4384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07570940"/>
              </p:ext>
            </p:extLst>
          </p:nvPr>
        </p:nvGraphicFramePr>
        <p:xfrm>
          <a:off x="293534" y="1524000"/>
          <a:ext cx="8555615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>
            <a:normAutofit/>
          </a:bodyPr>
          <a:lstStyle/>
          <a:p>
            <a:pPr marL="0" marR="0" lvl="0" indent="0" defTabSz="914400" rtl="0" eaLnBrk="1" fontAlgn="auto" latinLnBrk="0" hangingPunct="1"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5DFF13A9-1037-4D5A-A349-B944681F0EB5}" type="slidenum">
              <a:rPr kumimoji="0" lang="en-US" b="0" i="0" u="none" strike="noStrike" kern="1200" cap="none" spc="0" normalizeH="0" baseline="0" noProof="0" smtClean="0">
                <a:ln>
                  <a:noFill/>
                </a:ln>
                <a:solidFill>
                  <a:srgbClr val="767676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defTabSz="914400" rtl="0" eaLnBrk="1" fontAlgn="auto" latinLnBrk="0" hangingPunct="1"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25</a:t>
            </a:fld>
            <a:endParaRPr kumimoji="0" lang="en-US" b="0" i="0" u="none" strike="noStrike" kern="1200" cap="none" spc="0" normalizeH="0" baseline="0" noProof="0">
              <a:ln>
                <a:noFill/>
              </a:ln>
              <a:solidFill>
                <a:srgbClr val="767676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42240"/>
            <a:ext cx="5989128" cy="607920"/>
          </a:xfrm>
        </p:spPr>
        <p:txBody>
          <a:bodyPr>
            <a:noAutofit/>
          </a:bodyPr>
          <a:lstStyle/>
          <a:p>
            <a:r>
              <a:rPr lang="en-US" dirty="0">
                <a:solidFill>
                  <a:srgbClr val="333333"/>
                </a:solidFill>
              </a:rPr>
              <a:t>Welcome and Introductions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1734" y="1371600"/>
            <a:ext cx="5625374" cy="3788227"/>
          </a:xfrm>
        </p:spPr>
        <p:txBody>
          <a:bodyPr anchor="ctr">
            <a:noAutofit/>
          </a:bodyPr>
          <a:lstStyle/>
          <a:p>
            <a:r>
              <a:rPr lang="en-US" dirty="0">
                <a:highlight>
                  <a:srgbClr val="FFFF00"/>
                </a:highlight>
              </a:rPr>
              <a:t>[Name]</a:t>
            </a:r>
          </a:p>
          <a:p>
            <a:r>
              <a:rPr lang="en-US" dirty="0">
                <a:highlight>
                  <a:srgbClr val="FFFF00"/>
                </a:highlight>
              </a:rPr>
              <a:t>[Title (e.g., Exercise Director or Lead Planner)</a:t>
            </a:r>
          </a:p>
          <a:p>
            <a:r>
              <a:rPr lang="en-US" dirty="0">
                <a:highlight>
                  <a:srgbClr val="FFFF00"/>
                </a:highlight>
              </a:rPr>
              <a:t>[Jurisdiction/Organization]</a:t>
            </a: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89435" y="0"/>
            <a:ext cx="1954565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71" name="Oval 70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29567" y="2369132"/>
            <a:ext cx="2119736" cy="2119736"/>
          </a:xfrm>
          <a:prstGeom prst="ellipse">
            <a:avLst/>
          </a:prstGeom>
          <a:solidFill>
            <a:srgbClr val="FFFFFF"/>
          </a:solidFill>
          <a:ln w="222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pic>
        <p:nvPicPr>
          <p:cNvPr id="8" name="Graphic 7" descr="Users">
            <a:extLst>
              <a:ext uri="{FF2B5EF4-FFF2-40B4-BE49-F238E27FC236}">
                <a16:creationId xmlns:a16="http://schemas.microsoft.com/office/drawing/2014/main" id="{5570D226-ED5A-4512-B7BA-CAD1A2A8C35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624964" y="2865141"/>
            <a:ext cx="1143455" cy="1143455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576075" y="6415760"/>
            <a:ext cx="759278" cy="273844"/>
          </a:xfrm>
        </p:spPr>
        <p:txBody>
          <a:bodyPr>
            <a:norm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5DFF13A9-1037-4D5A-A349-B944681F0EB5}" type="slidenum">
              <a:rPr kumimoji="0" lang="en-US" sz="92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92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94795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42240"/>
            <a:ext cx="5989128" cy="607920"/>
          </a:xfrm>
        </p:spPr>
        <p:txBody>
          <a:bodyPr>
            <a:noAutofit/>
          </a:bodyPr>
          <a:lstStyle/>
          <a:p>
            <a:r>
              <a:rPr lang="en-US" dirty="0">
                <a:solidFill>
                  <a:srgbClr val="333333"/>
                </a:solidFill>
              </a:rPr>
              <a:t>Administrative Remarks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1734" y="1371601"/>
            <a:ext cx="5625374" cy="3657600"/>
          </a:xfrm>
        </p:spPr>
        <p:txBody>
          <a:bodyPr anchor="ctr">
            <a:noAutofit/>
          </a:bodyPr>
          <a:lstStyle/>
          <a:p>
            <a:pPr>
              <a:spcAft>
                <a:spcPts val="600"/>
              </a:spcAft>
            </a:pPr>
            <a:r>
              <a:rPr lang="en-US" dirty="0"/>
              <a:t>Safety and emergency information</a:t>
            </a:r>
          </a:p>
          <a:p>
            <a:pPr>
              <a:spcAft>
                <a:spcPts val="600"/>
              </a:spcAft>
            </a:pPr>
            <a:r>
              <a:rPr lang="en-US" dirty="0"/>
              <a:t>Restrooms</a:t>
            </a:r>
          </a:p>
          <a:p>
            <a:pPr>
              <a:spcAft>
                <a:spcPts val="600"/>
              </a:spcAft>
            </a:pPr>
            <a:r>
              <a:rPr lang="en-US" dirty="0"/>
              <a:t>Cell phone etiquette</a:t>
            </a:r>
          </a:p>
          <a:p>
            <a:pPr>
              <a:spcAft>
                <a:spcPts val="600"/>
              </a:spcAft>
            </a:pPr>
            <a:r>
              <a:rPr lang="en-US" dirty="0"/>
              <a:t>Breaks and lunch</a:t>
            </a:r>
          </a:p>
          <a:p>
            <a:pPr>
              <a:spcAft>
                <a:spcPts val="600"/>
              </a:spcAft>
            </a:pPr>
            <a:r>
              <a:rPr lang="en-US" dirty="0"/>
              <a:t>Microphones (if applicable)</a:t>
            </a: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89435" y="0"/>
            <a:ext cx="1954565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71" name="Oval 70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29567" y="2369132"/>
            <a:ext cx="2119736" cy="2119736"/>
          </a:xfrm>
          <a:prstGeom prst="ellipse">
            <a:avLst/>
          </a:prstGeom>
          <a:solidFill>
            <a:srgbClr val="FFFFFF"/>
          </a:solidFill>
          <a:ln w="222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pic>
        <p:nvPicPr>
          <p:cNvPr id="7" name="Graphic 6" descr="Smart Phone">
            <a:extLst>
              <a:ext uri="{FF2B5EF4-FFF2-40B4-BE49-F238E27FC236}">
                <a16:creationId xmlns:a16="http://schemas.microsoft.com/office/drawing/2014/main" id="{C33B66C7-1C68-49BF-826E-DD31B08FBD8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624964" y="2865141"/>
            <a:ext cx="1143455" cy="1143455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576075" y="6415760"/>
            <a:ext cx="759278" cy="273844"/>
          </a:xfrm>
        </p:spPr>
        <p:txBody>
          <a:bodyPr>
            <a:norm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5DFF13A9-1037-4D5A-A349-B944681F0EB5}" type="slidenum">
              <a:rPr kumimoji="0" lang="en-US" sz="92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92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5204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42240"/>
            <a:ext cx="5989128" cy="607920"/>
          </a:xfrm>
        </p:spPr>
        <p:txBody>
          <a:bodyPr>
            <a:noAutofit/>
          </a:bodyPr>
          <a:lstStyle/>
          <a:p>
            <a:r>
              <a:rPr lang="en-US" dirty="0">
                <a:solidFill>
                  <a:srgbClr val="333333"/>
                </a:solidFill>
              </a:rPr>
              <a:t>Trusted Agents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5726108" cy="4648200"/>
          </a:xfrm>
        </p:spPr>
        <p:txBody>
          <a:bodyPr anchor="ctr">
            <a:no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000" dirty="0">
                <a:cs typeface="Arial" charset="0"/>
              </a:rPr>
              <a:t>Trusted agents are the individuals on the Exercise Planning Team(s) who are trusted not to reveal exercise and scenario details to players or third parties before exercise conduct.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000" dirty="0">
                <a:cs typeface="Arial" charset="0"/>
              </a:rPr>
              <a:t>Trusted agents also develop pre-exercise materials, conduct exercise briefings, and support training sessions.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000" dirty="0">
                <a:cs typeface="Arial" charset="0"/>
              </a:rPr>
              <a:t>Information in this document is intended for the exclusive use of the exercise planners and is not to be released to the public or other personnel who do not have a valid need-to-know without prior approval from an authorized sponsor organization representative. 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000" dirty="0">
                <a:cs typeface="Arial" charset="0"/>
              </a:rPr>
              <a:t>This document is not releasable to any public website.</a:t>
            </a: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89435" y="0"/>
            <a:ext cx="1954565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71" name="Oval 70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29567" y="2369132"/>
            <a:ext cx="2119736" cy="2119736"/>
          </a:xfrm>
          <a:prstGeom prst="ellipse">
            <a:avLst/>
          </a:prstGeom>
          <a:solidFill>
            <a:srgbClr val="FFFFFF"/>
          </a:solidFill>
          <a:ln w="222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pic>
        <p:nvPicPr>
          <p:cNvPr id="7" name="Graphic 6" descr="Laptop Secure">
            <a:extLst>
              <a:ext uri="{FF2B5EF4-FFF2-40B4-BE49-F238E27FC236}">
                <a16:creationId xmlns:a16="http://schemas.microsoft.com/office/drawing/2014/main" id="{136D9474-5480-43C2-9D48-CF07C007D9B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624964" y="2865141"/>
            <a:ext cx="1143455" cy="1143455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576075" y="6415760"/>
            <a:ext cx="759278" cy="273844"/>
          </a:xfrm>
        </p:spPr>
        <p:txBody>
          <a:bodyPr>
            <a:norm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5DFF13A9-1037-4D5A-A349-B944681F0EB5}" type="slidenum">
              <a:rPr kumimoji="0" lang="en-US" sz="92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92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67573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9364" y="697593"/>
            <a:ext cx="5989128" cy="607920"/>
          </a:xfrm>
        </p:spPr>
        <p:txBody>
          <a:bodyPr>
            <a:noAutofit/>
          </a:bodyPr>
          <a:lstStyle/>
          <a:p>
            <a:r>
              <a:rPr lang="en-US" sz="3600" dirty="0">
                <a:latin typeface="+mn-lt"/>
              </a:rPr>
              <a:t>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9364" y="1542754"/>
            <a:ext cx="6163701" cy="3788227"/>
          </a:xfrm>
        </p:spPr>
        <p:txBody>
          <a:bodyPr anchor="ctr">
            <a:noAutofit/>
          </a:bodyPr>
          <a:lstStyle/>
          <a:p>
            <a:pPr lvl="0">
              <a:spcAft>
                <a:spcPts val="600"/>
              </a:spcAft>
            </a:pPr>
            <a:r>
              <a:rPr lang="en-US" dirty="0">
                <a:highlight>
                  <a:srgbClr val="FFFF00"/>
                </a:highlight>
              </a:rPr>
              <a:t>[Time] </a:t>
            </a:r>
            <a:r>
              <a:rPr lang="en-US" dirty="0"/>
              <a:t>Welcome and Introductions</a:t>
            </a:r>
          </a:p>
          <a:p>
            <a:pPr lvl="0">
              <a:spcAft>
                <a:spcPts val="600"/>
              </a:spcAft>
            </a:pPr>
            <a:r>
              <a:rPr lang="en-US" dirty="0">
                <a:highlight>
                  <a:srgbClr val="FFFF00"/>
                </a:highlight>
              </a:rPr>
              <a:t>[Time] </a:t>
            </a:r>
            <a:r>
              <a:rPr lang="en-US" dirty="0"/>
              <a:t>Planning Updates</a:t>
            </a:r>
          </a:p>
          <a:p>
            <a:pPr lvl="0">
              <a:spcAft>
                <a:spcPts val="600"/>
              </a:spcAft>
            </a:pPr>
            <a:r>
              <a:rPr lang="en-US" dirty="0">
                <a:highlight>
                  <a:srgbClr val="FFFF00"/>
                </a:highlight>
              </a:rPr>
              <a:t>[Time] </a:t>
            </a:r>
            <a:r>
              <a:rPr lang="en-US" dirty="0"/>
              <a:t>Exercise Design</a:t>
            </a:r>
          </a:p>
          <a:p>
            <a:pPr lvl="0">
              <a:spcAft>
                <a:spcPts val="600"/>
              </a:spcAft>
            </a:pPr>
            <a:r>
              <a:rPr lang="en-US" dirty="0">
                <a:highlight>
                  <a:srgbClr val="FFFF00"/>
                </a:highlight>
              </a:rPr>
              <a:t>[Time] </a:t>
            </a:r>
            <a:r>
              <a:rPr lang="en-US" dirty="0"/>
              <a:t>Exercise Development</a:t>
            </a:r>
          </a:p>
          <a:p>
            <a:pPr lvl="0">
              <a:spcAft>
                <a:spcPts val="600"/>
              </a:spcAft>
            </a:pPr>
            <a:r>
              <a:rPr lang="en-US" dirty="0">
                <a:highlight>
                  <a:srgbClr val="FFFF00"/>
                </a:highlight>
              </a:rPr>
              <a:t>[Time] </a:t>
            </a:r>
            <a:r>
              <a:rPr lang="en-US" dirty="0"/>
              <a:t>Outstanding Issues</a:t>
            </a:r>
          </a:p>
          <a:p>
            <a:pPr lvl="0">
              <a:spcAft>
                <a:spcPts val="600"/>
              </a:spcAft>
            </a:pPr>
            <a:r>
              <a:rPr lang="en-US" dirty="0">
                <a:highlight>
                  <a:srgbClr val="FFFF00"/>
                </a:highlight>
              </a:rPr>
              <a:t>[Time] </a:t>
            </a:r>
            <a:r>
              <a:rPr lang="en-US" dirty="0"/>
              <a:t>Action Items and Next Steps</a:t>
            </a: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89435" y="0"/>
            <a:ext cx="1954565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71" name="Oval 70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29567" y="2369132"/>
            <a:ext cx="2119736" cy="2119736"/>
          </a:xfrm>
          <a:prstGeom prst="ellipse">
            <a:avLst/>
          </a:prstGeom>
          <a:solidFill>
            <a:srgbClr val="FFFFFF"/>
          </a:solidFill>
          <a:ln w="222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pic>
        <p:nvPicPr>
          <p:cNvPr id="35" name="Graphic 34" descr="History">
            <a:extLst>
              <a:ext uri="{FF2B5EF4-FFF2-40B4-BE49-F238E27FC236}">
                <a16:creationId xmlns:a16="http://schemas.microsoft.com/office/drawing/2014/main" id="{B2BE83BD-6147-4A54-BEAC-92DECD5AC20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624964" y="2865141"/>
            <a:ext cx="1143455" cy="1143455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576075" y="6415760"/>
            <a:ext cx="759278" cy="273844"/>
          </a:xfrm>
        </p:spPr>
        <p:txBody>
          <a:bodyPr>
            <a:norm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5DFF13A9-1037-4D5A-A349-B944681F0EB5}" type="slidenum">
              <a:rPr kumimoji="0" lang="en-US" sz="92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92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42240"/>
            <a:ext cx="5989128" cy="607920"/>
          </a:xfrm>
        </p:spPr>
        <p:txBody>
          <a:bodyPr>
            <a:noAutofit/>
          </a:bodyPr>
          <a:lstStyle/>
          <a:p>
            <a:r>
              <a:rPr lang="en-US" dirty="0">
                <a:solidFill>
                  <a:srgbClr val="333333"/>
                </a:solidFill>
              </a:rPr>
              <a:t>Meeting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6172200" cy="4724400"/>
          </a:xfrm>
        </p:spPr>
        <p:txBody>
          <a:bodyPr anchor="ctr">
            <a:noAutofit/>
          </a:bodyPr>
          <a:lstStyle/>
          <a:p>
            <a:pPr marL="0" lvl="0" indent="0">
              <a:lnSpc>
                <a:spcPct val="80000"/>
              </a:lnSpc>
              <a:spcAft>
                <a:spcPts val="600"/>
              </a:spcAft>
              <a:buNone/>
            </a:pPr>
            <a:r>
              <a:rPr lang="en-US" sz="2000" b="1" dirty="0"/>
              <a:t>Exercise Design</a:t>
            </a:r>
          </a:p>
          <a:p>
            <a:pPr marL="236538" indent="-236538">
              <a:lnSpc>
                <a:spcPct val="80000"/>
              </a:lnSpc>
              <a:spcAft>
                <a:spcPts val="600"/>
              </a:spcAft>
            </a:pPr>
            <a:r>
              <a:rPr lang="en-US" sz="2000" dirty="0"/>
              <a:t>Clearly defined objectives and aligned capabilities</a:t>
            </a:r>
          </a:p>
          <a:p>
            <a:pPr marL="236538" indent="-236538">
              <a:lnSpc>
                <a:spcPct val="80000"/>
              </a:lnSpc>
              <a:spcAft>
                <a:spcPts val="600"/>
              </a:spcAft>
            </a:pPr>
            <a:r>
              <a:rPr lang="en-US" sz="2000" dirty="0"/>
              <a:t>Initial capability targets and critical tasks</a:t>
            </a:r>
          </a:p>
          <a:p>
            <a:pPr marL="236538" indent="-236538">
              <a:lnSpc>
                <a:spcPct val="80000"/>
              </a:lnSpc>
              <a:spcAft>
                <a:spcPts val="600"/>
              </a:spcAft>
            </a:pPr>
            <a:r>
              <a:rPr lang="en-US" sz="2000" dirty="0"/>
              <a:t>Scenario variables (threat, scope, venue, conditions) and vetting</a:t>
            </a:r>
          </a:p>
          <a:p>
            <a:pPr marL="236538" indent="-236538">
              <a:lnSpc>
                <a:spcPct val="80000"/>
              </a:lnSpc>
              <a:spcAft>
                <a:spcPts val="600"/>
              </a:spcAft>
            </a:pPr>
            <a:r>
              <a:rPr lang="en-US" sz="2000" dirty="0"/>
              <a:t>Participating organizations and extent of play</a:t>
            </a:r>
          </a:p>
          <a:p>
            <a:pPr marL="236538" indent="-236538">
              <a:lnSpc>
                <a:spcPct val="80000"/>
              </a:lnSpc>
              <a:spcAft>
                <a:spcPts val="600"/>
              </a:spcAft>
            </a:pPr>
            <a:r>
              <a:rPr lang="en-US" sz="2000" dirty="0"/>
              <a:t>Exercise documentation development</a:t>
            </a:r>
          </a:p>
          <a:p>
            <a:pPr marL="0" lvl="0" indent="0">
              <a:lnSpc>
                <a:spcPct val="80000"/>
              </a:lnSpc>
              <a:spcAft>
                <a:spcPts val="600"/>
              </a:spcAft>
              <a:buNone/>
            </a:pPr>
            <a:r>
              <a:rPr lang="en-US" sz="2000" b="1" dirty="0"/>
              <a:t>Exercise Development</a:t>
            </a:r>
          </a:p>
          <a:p>
            <a:pPr marL="236538" indent="-236538">
              <a:lnSpc>
                <a:spcPct val="80000"/>
              </a:lnSpc>
              <a:spcAft>
                <a:spcPts val="600"/>
              </a:spcAft>
            </a:pPr>
            <a:r>
              <a:rPr lang="en-US" sz="2000" dirty="0"/>
              <a:t>Identified and assigned responsibilities for logistics</a:t>
            </a:r>
          </a:p>
          <a:p>
            <a:pPr marL="236538" indent="-236538">
              <a:lnSpc>
                <a:spcPct val="80000"/>
              </a:lnSpc>
              <a:spcAft>
                <a:spcPts val="600"/>
              </a:spcAft>
            </a:pPr>
            <a:r>
              <a:rPr lang="en-US" sz="2000" dirty="0"/>
              <a:t>Exercise Staffing/planning team</a:t>
            </a:r>
          </a:p>
          <a:p>
            <a:pPr marL="236538" indent="-236538">
              <a:lnSpc>
                <a:spcPct val="80000"/>
              </a:lnSpc>
              <a:spcAft>
                <a:spcPts val="600"/>
              </a:spcAft>
            </a:pPr>
            <a:r>
              <a:rPr lang="en-US" sz="2000" dirty="0"/>
              <a:t>Exercise planning timeline</a:t>
            </a:r>
          </a:p>
          <a:p>
            <a:pPr marL="0" lvl="0" indent="0">
              <a:lnSpc>
                <a:spcPct val="80000"/>
              </a:lnSpc>
              <a:spcAft>
                <a:spcPts val="600"/>
              </a:spcAft>
              <a:buNone/>
            </a:pPr>
            <a:r>
              <a:rPr lang="en-US" sz="2000" b="1" dirty="0"/>
              <a:t>Discuss next steps and assign tasks</a:t>
            </a: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89435" y="0"/>
            <a:ext cx="1954565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71" name="Oval 70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29567" y="2369132"/>
            <a:ext cx="2119736" cy="2119736"/>
          </a:xfrm>
          <a:prstGeom prst="ellipse">
            <a:avLst/>
          </a:prstGeom>
          <a:solidFill>
            <a:srgbClr val="FFFFFF"/>
          </a:solidFill>
          <a:ln w="222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pic>
        <p:nvPicPr>
          <p:cNvPr id="7" name="Graphic 6" descr="Illustrative pie chart (no data)">
            <a:extLst>
              <a:ext uri="{FF2B5EF4-FFF2-40B4-BE49-F238E27FC236}">
                <a16:creationId xmlns:a16="http://schemas.microsoft.com/office/drawing/2014/main" id="{D1418348-205D-4E2B-9B8E-8C7984D8236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624964" y="2865141"/>
            <a:ext cx="1143455" cy="1143455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576075" y="6415760"/>
            <a:ext cx="759278" cy="273844"/>
          </a:xfrm>
        </p:spPr>
        <p:txBody>
          <a:bodyPr>
            <a:norm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5DFF13A9-1037-4D5A-A349-B944681F0EB5}" type="slidenum">
              <a:rPr kumimoji="0" lang="en-US" sz="92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92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74033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42240"/>
            <a:ext cx="5989128" cy="607920"/>
          </a:xfrm>
        </p:spPr>
        <p:txBody>
          <a:bodyPr>
            <a:noAutofit/>
          </a:bodyPr>
          <a:lstStyle/>
          <a:p>
            <a:r>
              <a:rPr lang="en-US" dirty="0">
                <a:solidFill>
                  <a:srgbClr val="333333"/>
                </a:solidFill>
              </a:rPr>
              <a:t>Planning Updates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1734" y="1371600"/>
            <a:ext cx="5625374" cy="3788227"/>
          </a:xfrm>
        </p:spPr>
        <p:txBody>
          <a:bodyPr anchor="ctr">
            <a:noAutofit/>
          </a:bodyPr>
          <a:lstStyle/>
          <a:p>
            <a:r>
              <a:rPr lang="en-US" dirty="0">
                <a:highlight>
                  <a:srgbClr val="FFFF00"/>
                </a:highlight>
              </a:rPr>
              <a:t>[Outcomes of the Concept and Objectives Meeting]</a:t>
            </a:r>
          </a:p>
          <a:p>
            <a:r>
              <a:rPr lang="en-US" dirty="0">
                <a:highlight>
                  <a:srgbClr val="FFFF00"/>
                </a:highlight>
              </a:rPr>
              <a:t>[Additional updates]</a:t>
            </a: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89435" y="0"/>
            <a:ext cx="1954565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71" name="Oval 70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29567" y="2369132"/>
            <a:ext cx="2119736" cy="2119736"/>
          </a:xfrm>
          <a:prstGeom prst="ellipse">
            <a:avLst/>
          </a:prstGeom>
          <a:solidFill>
            <a:srgbClr val="FFFFFF"/>
          </a:solidFill>
          <a:ln w="222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pic>
        <p:nvPicPr>
          <p:cNvPr id="7" name="Graphic 6" descr="Chat">
            <a:extLst>
              <a:ext uri="{FF2B5EF4-FFF2-40B4-BE49-F238E27FC236}">
                <a16:creationId xmlns:a16="http://schemas.microsoft.com/office/drawing/2014/main" id="{DF82C222-0A38-4566-8428-18A02CF1871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624964" y="2865141"/>
            <a:ext cx="1143455" cy="1143455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576075" y="6415760"/>
            <a:ext cx="759278" cy="273844"/>
          </a:xfrm>
        </p:spPr>
        <p:txBody>
          <a:bodyPr>
            <a:norm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5DFF13A9-1037-4D5A-A349-B944681F0EB5}" type="slidenum">
              <a:rPr kumimoji="0" lang="en-US" sz="92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92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598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58C7F2-8C8C-4860-9C60-E5356A87F6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114700"/>
            <a:ext cx="8229600" cy="1143000"/>
          </a:xfrm>
        </p:spPr>
        <p:txBody>
          <a:bodyPr>
            <a:normAutofit/>
          </a:bodyPr>
          <a:lstStyle/>
          <a:p>
            <a:pPr lvl="0">
              <a:spcBef>
                <a:spcPts val="0"/>
              </a:spcBef>
            </a:pPr>
            <a:r>
              <a:rPr lang="en-US" dirty="0">
                <a:solidFill>
                  <a:srgbClr val="333333"/>
                </a:solidFill>
                <a:ea typeface="+mn-ea"/>
                <a:cs typeface="+mn-cs"/>
              </a:rPr>
              <a:t>Exercise Design Discussion Points</a:t>
            </a:r>
            <a:endParaRPr lang="en-US" dirty="0"/>
          </a:p>
        </p:txBody>
      </p:sp>
      <p:graphicFrame>
        <p:nvGraphicFramePr>
          <p:cNvPr id="6" name="Content Placeholder 2" descr="Objectives and Aligned Capabilities; Evaluation Requirements; Plans, Policies, and Procedures; Scenario; Exercise Participants; Exercise Documentation; and Local Issues or Concerns.">
            <a:extLst>
              <a:ext uri="{FF2B5EF4-FFF2-40B4-BE49-F238E27FC236}">
                <a16:creationId xmlns:a16="http://schemas.microsoft.com/office/drawing/2014/main" id="{8ABBC869-1EC2-41DF-B289-5EA0139A7007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11" name="Group 10" descr="Placeholder for sponsor logo">
            <a:extLst>
              <a:ext uri="{FF2B5EF4-FFF2-40B4-BE49-F238E27FC236}">
                <a16:creationId xmlns:a16="http://schemas.microsoft.com/office/drawing/2014/main" id="{8900BCE9-4BAF-4222-A2A0-EBB1AAB00EDF}"/>
              </a:ext>
            </a:extLst>
          </p:cNvPr>
          <p:cNvGrpSpPr/>
          <p:nvPr/>
        </p:nvGrpSpPr>
        <p:grpSpPr>
          <a:xfrm>
            <a:off x="381000" y="5924460"/>
            <a:ext cx="1514445" cy="760229"/>
            <a:chOff x="11153731" y="8820150"/>
            <a:chExt cx="1506855" cy="638175"/>
          </a:xfrm>
        </p:grpSpPr>
        <p:sp>
          <p:nvSpPr>
            <p:cNvPr id="12" name="object 28">
              <a:extLst>
                <a:ext uri="{FF2B5EF4-FFF2-40B4-BE49-F238E27FC236}">
                  <a16:creationId xmlns:a16="http://schemas.microsoft.com/office/drawing/2014/main" id="{7764EF70-F366-4CC8-A30C-5A02D7CE19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11153731" y="8820150"/>
              <a:ext cx="1506855" cy="638175"/>
            </a:xfrm>
            <a:custGeom>
              <a:avLst/>
              <a:gdLst/>
              <a:ahLst/>
              <a:cxnLst/>
              <a:rect l="l" t="t" r="r" b="b"/>
              <a:pathLst>
                <a:path w="1506854" h="638175">
                  <a:moveTo>
                    <a:pt x="0" y="638174"/>
                  </a:moveTo>
                  <a:lnTo>
                    <a:pt x="1506855" y="638174"/>
                  </a:lnTo>
                  <a:lnTo>
                    <a:pt x="1506855" y="0"/>
                  </a:lnTo>
                  <a:lnTo>
                    <a:pt x="0" y="0"/>
                  </a:lnTo>
                  <a:lnTo>
                    <a:pt x="0" y="638174"/>
                  </a:lnTo>
                  <a:close/>
                </a:path>
              </a:pathLst>
            </a:custGeom>
            <a:ln w="25400">
              <a:solidFill>
                <a:srgbClr val="FF0000"/>
              </a:solidFill>
              <a:prstDash val="lgDash"/>
            </a:ln>
          </p:spPr>
          <p:txBody>
            <a:bodyPr wrap="square" lIns="0" tIns="0" rIns="0" bIns="0" rtlCol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sz="1227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3" name="object 37">
              <a:extLst>
                <a:ext uri="{FF2B5EF4-FFF2-40B4-BE49-F238E27FC236}">
                  <a16:creationId xmlns:a16="http://schemas.microsoft.com/office/drawing/2014/main" id="{A47336E6-B99A-49FA-82E2-1799862AFC2B}"/>
                </a:ext>
              </a:extLst>
            </p:cNvPr>
            <p:cNvSpPr txBox="1">
              <a:spLocks/>
            </p:cNvSpPr>
            <p:nvPr/>
          </p:nvSpPr>
          <p:spPr>
            <a:xfrm>
              <a:off x="11328090" y="9033543"/>
              <a:ext cx="1301115" cy="211320"/>
            </a:xfrm>
            <a:prstGeom prst="rect">
              <a:avLst/>
            </a:prstGeom>
            <a:ln>
              <a:noFill/>
            </a:ln>
          </p:spPr>
          <p:txBody>
            <a:bodyPr vert="horz" wrap="square" lIns="0" tIns="0" rIns="0" bIns="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b="1" i="0" kern="1200">
                  <a:solidFill>
                    <a:schemeClr val="bg1"/>
                  </a:solidFill>
                  <a:latin typeface="Calibri"/>
                  <a:ea typeface="+mn-ea"/>
                  <a:cs typeface="Calibri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8659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636" dirty="0">
                  <a:solidFill>
                    <a:srgbClr val="FF0000"/>
                  </a:solidFill>
                </a:rPr>
                <a:t>Spo</a:t>
              </a:r>
              <a:r>
                <a:rPr lang="en-US" sz="1636" spc="-7" dirty="0">
                  <a:solidFill>
                    <a:srgbClr val="FF0000"/>
                  </a:solidFill>
                </a:rPr>
                <a:t>n</a:t>
              </a:r>
              <a:r>
                <a:rPr lang="en-US" sz="1636" dirty="0">
                  <a:solidFill>
                    <a:srgbClr val="FF0000"/>
                  </a:solidFill>
                </a:rPr>
                <a:t>sor </a:t>
              </a:r>
              <a:r>
                <a:rPr lang="en-US" sz="1636" spc="-7" dirty="0">
                  <a:solidFill>
                    <a:srgbClr val="FF0000"/>
                  </a:solidFill>
                </a:rPr>
                <a:t>L</a:t>
              </a:r>
              <a:r>
                <a:rPr lang="en-US" sz="1636" dirty="0">
                  <a:solidFill>
                    <a:srgbClr val="FF0000"/>
                  </a:solidFill>
                </a:rPr>
                <a:t>ogo</a:t>
              </a:r>
            </a:p>
          </p:txBody>
        </p:sp>
      </p:grp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5DFF13A9-1037-4D5A-A349-B944681F0EB5}" type="slidenum">
              <a:rPr lang="en-US" smtClean="0">
                <a:solidFill>
                  <a:srgbClr val="767676"/>
                </a:solidFill>
              </a:rPr>
              <a:pPr>
                <a:spcAft>
                  <a:spcPts val="600"/>
                </a:spcAft>
              </a:pPr>
              <a:t>9</a:t>
            </a:fld>
            <a:endParaRPr lang="en-US" dirty="0">
              <a:solidFill>
                <a:srgbClr val="76767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92822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FEMA">
      <a:dk1>
        <a:srgbClr val="005288"/>
      </a:dk1>
      <a:lt1>
        <a:srgbClr val="FFFFFF"/>
      </a:lt1>
      <a:dk2>
        <a:srgbClr val="005288"/>
      </a:dk2>
      <a:lt2>
        <a:srgbClr val="E7E6E6"/>
      </a:lt2>
      <a:accent1>
        <a:srgbClr val="005288"/>
      </a:accent1>
      <a:accent2>
        <a:srgbClr val="005288"/>
      </a:accent2>
      <a:accent3>
        <a:srgbClr val="005288"/>
      </a:accent3>
      <a:accent4>
        <a:srgbClr val="005288"/>
      </a:accent4>
      <a:accent5>
        <a:srgbClr val="005288"/>
      </a:accent5>
      <a:accent6>
        <a:srgbClr val="005288"/>
      </a:accent6>
      <a:hlink>
        <a:srgbClr val="005288"/>
      </a:hlink>
      <a:folHlink>
        <a:srgbClr val="00528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FEMA">
      <a:dk1>
        <a:srgbClr val="005288"/>
      </a:dk1>
      <a:lt1>
        <a:srgbClr val="FFFFFF"/>
      </a:lt1>
      <a:dk2>
        <a:srgbClr val="005288"/>
      </a:dk2>
      <a:lt2>
        <a:srgbClr val="E7E6E6"/>
      </a:lt2>
      <a:accent1>
        <a:srgbClr val="005288"/>
      </a:accent1>
      <a:accent2>
        <a:srgbClr val="005288"/>
      </a:accent2>
      <a:accent3>
        <a:srgbClr val="005288"/>
      </a:accent3>
      <a:accent4>
        <a:srgbClr val="005288"/>
      </a:accent4>
      <a:accent5>
        <a:srgbClr val="005288"/>
      </a:accent5>
      <a:accent6>
        <a:srgbClr val="005288"/>
      </a:accent6>
      <a:hlink>
        <a:srgbClr val="005288"/>
      </a:hlink>
      <a:folHlink>
        <a:srgbClr val="005288"/>
      </a:folHlink>
    </a:clrScheme>
    <a:fontScheme name="Franklin Gothic">
      <a:majorFont>
        <a:latin typeface="Franklin Gothic Medium" panose="020B0603020102020204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Office Theme">
  <a:themeElements>
    <a:clrScheme name="FEMA">
      <a:dk1>
        <a:srgbClr val="005288"/>
      </a:dk1>
      <a:lt1>
        <a:srgbClr val="FFFFFF"/>
      </a:lt1>
      <a:dk2>
        <a:srgbClr val="005288"/>
      </a:dk2>
      <a:lt2>
        <a:srgbClr val="E7E6E6"/>
      </a:lt2>
      <a:accent1>
        <a:srgbClr val="005288"/>
      </a:accent1>
      <a:accent2>
        <a:srgbClr val="005288"/>
      </a:accent2>
      <a:accent3>
        <a:srgbClr val="005288"/>
      </a:accent3>
      <a:accent4>
        <a:srgbClr val="005288"/>
      </a:accent4>
      <a:accent5>
        <a:srgbClr val="005288"/>
      </a:accent5>
      <a:accent6>
        <a:srgbClr val="005288"/>
      </a:accent6>
      <a:hlink>
        <a:srgbClr val="005288"/>
      </a:hlink>
      <a:folHlink>
        <a:srgbClr val="00528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1F82766EF08154AABFFC736F93C50C0" ma:contentTypeVersion="1" ma:contentTypeDescription="Create a new document." ma:contentTypeScope="" ma:versionID="236e5306af127da7efc9e29d03a4f8bc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76306148d0f7b992e79f2d9b1f249a81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1842DD29-3CA7-4B33-94F3-25E21B024760}"/>
</file>

<file path=customXml/itemProps2.xml><?xml version="1.0" encoding="utf-8"?>
<ds:datastoreItem xmlns:ds="http://schemas.openxmlformats.org/officeDocument/2006/customXml" ds:itemID="{D08474D9-913A-48B7-B08C-1DBA34CDEC38}"/>
</file>

<file path=customXml/itemProps3.xml><?xml version="1.0" encoding="utf-8"?>
<ds:datastoreItem xmlns:ds="http://schemas.openxmlformats.org/officeDocument/2006/customXml" ds:itemID="{551F3F9C-6498-4B8A-A6C4-0F2C3CEF361B}"/>
</file>

<file path=docProps/app.xml><?xml version="1.0" encoding="utf-8"?>
<Properties xmlns="http://schemas.openxmlformats.org/officeDocument/2006/extended-properties" xmlns:vt="http://schemas.openxmlformats.org/officeDocument/2006/docPropsVTypes">
  <TotalTime>618</TotalTime>
  <Words>1181</Words>
  <Application>Microsoft Office PowerPoint</Application>
  <PresentationFormat>On-screen Show (4:3)</PresentationFormat>
  <Paragraphs>238</Paragraphs>
  <Slides>25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25</vt:i4>
      </vt:variant>
    </vt:vector>
  </HeadingPairs>
  <TitlesOfParts>
    <vt:vector size="34" baseType="lpstr">
      <vt:lpstr>Arial</vt:lpstr>
      <vt:lpstr>Calibri</vt:lpstr>
      <vt:lpstr>Franklin Gothic Book</vt:lpstr>
      <vt:lpstr>Franklin Gothic Medium</vt:lpstr>
      <vt:lpstr>Times New Roman</vt:lpstr>
      <vt:lpstr>Wingdings</vt:lpstr>
      <vt:lpstr>Office Theme</vt:lpstr>
      <vt:lpstr>1_Office Theme</vt:lpstr>
      <vt:lpstr>2_Office Theme</vt:lpstr>
      <vt:lpstr>Directions for this Template</vt:lpstr>
      <vt:lpstr>Initial Planning Meeting (IPM)</vt:lpstr>
      <vt:lpstr>Welcome and Introductions</vt:lpstr>
      <vt:lpstr>Administrative Remarks</vt:lpstr>
      <vt:lpstr>Trusted Agents</vt:lpstr>
      <vt:lpstr>Agenda</vt:lpstr>
      <vt:lpstr>Meeting Objectives</vt:lpstr>
      <vt:lpstr>Planning Updates</vt:lpstr>
      <vt:lpstr>Exercise Design Discussion Points</vt:lpstr>
      <vt:lpstr>Objectives and Aligned Capabilities</vt:lpstr>
      <vt:lpstr>Evaluation Requirements</vt:lpstr>
      <vt:lpstr>Plans, Policies, and Procedures</vt:lpstr>
      <vt:lpstr>Scenario</vt:lpstr>
      <vt:lpstr>Exercise Participants</vt:lpstr>
      <vt:lpstr>Exercise Documentation</vt:lpstr>
      <vt:lpstr>Local Issues or Concerns</vt:lpstr>
      <vt:lpstr>Exercise Design Discussion Points</vt:lpstr>
      <vt:lpstr>Exercise Logistics</vt:lpstr>
      <vt:lpstr>Exercise Schedule</vt:lpstr>
      <vt:lpstr>Exercise Staffing</vt:lpstr>
      <vt:lpstr>Exercise Planning Team</vt:lpstr>
      <vt:lpstr>Exercise Planning Timeline</vt:lpstr>
      <vt:lpstr>Outstanding Issues</vt:lpstr>
      <vt:lpstr>Action Items</vt:lpstr>
      <vt:lpstr>Next Meeting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Initial Planning Meeting Template</dc:title>
  <dc:subject>Initial Planning Meeting (IPM)</dc:subject>
  <dc:creator>DHS FEMA</dc:creator>
  <cp:keywords>FEMA; Initial Planning Meeting; IPM; Template; Planning; HSEEP</cp:keywords>
  <cp:lastModifiedBy>Lynch, Jennifer</cp:lastModifiedBy>
  <cp:revision>74</cp:revision>
  <dcterms:created xsi:type="dcterms:W3CDTF">2020-08-17T22:12:39Z</dcterms:created>
  <dcterms:modified xsi:type="dcterms:W3CDTF">2020-09-25T17:25:44Z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nguage">
    <vt:lpwstr>English</vt:lpwstr>
  </property>
  <property fmtid="{D5CDD505-2E9C-101B-9397-08002B2CF9AE}" pid="3" name="ContentTypeId">
    <vt:lpwstr>0x010100D1F82766EF08154AABFFC736F93C50C0</vt:lpwstr>
  </property>
  <property fmtid="{D5CDD505-2E9C-101B-9397-08002B2CF9AE}" pid="4" name="Order">
    <vt:r8>800</vt:r8>
  </property>
  <property fmtid="{D5CDD505-2E9C-101B-9397-08002B2CF9AE}" pid="5" name="xd_Signature">
    <vt:bool>false</vt:bool>
  </property>
  <property fmtid="{D5CDD505-2E9C-101B-9397-08002B2CF9AE}" pid="6" name="xd_ProgID">
    <vt:lpwstr/>
  </property>
  <property fmtid="{D5CDD505-2E9C-101B-9397-08002B2CF9AE}" pid="7" name="_SourceUrl">
    <vt:lpwstr/>
  </property>
  <property fmtid="{D5CDD505-2E9C-101B-9397-08002B2CF9AE}" pid="8" name="_SharedFileIndex">
    <vt:lpwstr/>
  </property>
  <property fmtid="{D5CDD505-2E9C-101B-9397-08002B2CF9AE}" pid="9" name="TemplateUrl">
    <vt:lpwstr/>
  </property>
</Properties>
</file>