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layout1.xml" ContentType="application/vnd.openxmlformats-officedocument.drawingml.diagramLayout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1"/>
    <p:sldMasterId id="2147483785" r:id="rId2"/>
    <p:sldMasterId id="2147483803" r:id="rId3"/>
    <p:sldMasterId id="2147483814" r:id="rId4"/>
  </p:sldMasterIdLst>
  <p:notesMasterIdLst>
    <p:notesMasterId r:id="rId24"/>
  </p:notesMasterIdLst>
  <p:handoutMasterIdLst>
    <p:handoutMasterId r:id="rId25"/>
  </p:handoutMasterIdLst>
  <p:sldIdLst>
    <p:sldId id="447" r:id="rId5"/>
    <p:sldId id="432" r:id="rId6"/>
    <p:sldId id="460" r:id="rId7"/>
    <p:sldId id="449" r:id="rId8"/>
    <p:sldId id="413" r:id="rId9"/>
    <p:sldId id="435" r:id="rId10"/>
    <p:sldId id="377" r:id="rId11"/>
    <p:sldId id="436" r:id="rId12"/>
    <p:sldId id="450" r:id="rId13"/>
    <p:sldId id="453" r:id="rId14"/>
    <p:sldId id="456" r:id="rId15"/>
    <p:sldId id="451" r:id="rId16"/>
    <p:sldId id="454" r:id="rId17"/>
    <p:sldId id="457" r:id="rId18"/>
    <p:sldId id="452" r:id="rId19"/>
    <p:sldId id="455" r:id="rId20"/>
    <p:sldId id="458" r:id="rId21"/>
    <p:sldId id="459" r:id="rId22"/>
    <p:sldId id="389" r:id="rId2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ch, Jennifer" initials="LJ" lastIdx="6" clrIdx="0">
    <p:extLst>
      <p:ext uri="{19B8F6BF-5375-455C-9EA6-DF929625EA0E}">
        <p15:presenceInfo xmlns:p15="http://schemas.microsoft.com/office/powerpoint/2012/main" userId="S::0498341371@FEMA.DHS.GOV::812dd786-d6ef-42da-9c37-b6526e10fb65" providerId="AD"/>
      </p:ext>
    </p:extLst>
  </p:cmAuthor>
  <p:cmAuthor id="2" name="Lewis, Monique [USA]" initials="LM[" lastIdx="3" clrIdx="1">
    <p:extLst>
      <p:ext uri="{19B8F6BF-5375-455C-9EA6-DF929625EA0E}">
        <p15:presenceInfo xmlns:p15="http://schemas.microsoft.com/office/powerpoint/2012/main" userId="S::582461@bah.com::e7e41beb-5359-465e-a63f-3d9611c37def" providerId="AD"/>
      </p:ext>
    </p:extLst>
  </p:cmAuthor>
  <p:cmAuthor id="3" name="Ledbetter, Mark" initials="LM" lastIdx="2" clrIdx="2">
    <p:extLst>
      <p:ext uri="{19B8F6BF-5375-455C-9EA6-DF929625EA0E}">
        <p15:presenceInfo xmlns:p15="http://schemas.microsoft.com/office/powerpoint/2012/main" userId="S::0596964902@FEMA.DHS.GOV::767128d2-4adb-4809-8d21-28b3c4e83b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003366"/>
    <a:srgbClr val="002F80"/>
    <a:srgbClr val="333333"/>
    <a:srgbClr val="00006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7" autoAdjust="0"/>
    <p:restoredTop sz="87024" autoAdjust="0"/>
  </p:normalViewPr>
  <p:slideViewPr>
    <p:cSldViewPr>
      <p:cViewPr varScale="1">
        <p:scale>
          <a:sx n="89" d="100"/>
          <a:sy n="89" d="100"/>
        </p:scale>
        <p:origin x="91" y="4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5E715-11D5-48AE-AA93-77A4F91088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88838-7415-4001-8018-B8E0AC9E6CB6}">
      <dgm:prSet custT="1"/>
      <dgm:spPr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8E84A9B7-CEE3-4179-825B-78D57612B48E}" type="parTrans" cxnId="{299CC738-ABD0-47B9-A254-6E487B877848}">
      <dgm:prSet/>
      <dgm:spPr/>
      <dgm:t>
        <a:bodyPr/>
        <a:lstStyle/>
        <a:p>
          <a:endParaRPr lang="en-US"/>
        </a:p>
      </dgm:t>
    </dgm:pt>
    <dgm:pt modelId="{B59F9188-E18D-43FC-8C15-06CC157637A8}" type="sibTrans" cxnId="{299CC738-ABD0-47B9-A254-6E487B877848}">
      <dgm:prSet/>
      <dgm:spPr/>
      <dgm:t>
        <a:bodyPr/>
        <a:lstStyle/>
        <a:p>
          <a:endParaRPr lang="en-US"/>
        </a:p>
      </dgm:t>
    </dgm:pt>
    <dgm:pt modelId="{3B080ED0-4AAC-43FE-B679-D537BE00B7F1}">
      <dgm:prSet custT="1"/>
      <dgm:spPr/>
      <dgm:t>
        <a:bodyPr/>
        <a:lstStyle/>
        <a:p>
          <a:r>
            <a:rPr lang="en-US" sz="2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E6F24F48-60AB-4D61-AFC9-967A3898D069}" type="parTrans" cxnId="{D323DE0B-99D6-464F-8D4B-CFB55135B304}">
      <dgm:prSet/>
      <dgm:spPr/>
      <dgm:t>
        <a:bodyPr/>
        <a:lstStyle/>
        <a:p>
          <a:endParaRPr lang="en-US"/>
        </a:p>
      </dgm:t>
    </dgm:pt>
    <dgm:pt modelId="{FB7D6AD3-E171-42A2-9DC7-073D0FF5C85E}" type="sibTrans" cxnId="{D323DE0B-99D6-464F-8D4B-CFB55135B304}">
      <dgm:prSet/>
      <dgm:spPr/>
      <dgm:t>
        <a:bodyPr/>
        <a:lstStyle/>
        <a:p>
          <a:endParaRPr lang="en-US"/>
        </a:p>
      </dgm:t>
    </dgm:pt>
    <dgm:pt modelId="{E745AD8E-6F53-4332-A4EB-1AD080F9748D}">
      <dgm:prSet custT="1"/>
      <dgm:spPr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sz="2200" dirty="0">
              <a:latin typeface="Franklin Gothic Book" panose="020B0503020102020204" pitchFamily="34" charset="0"/>
            </a:rPr>
            <a:t>Objective: 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0BACC87E-BA40-4DBF-AF50-249BBD06B4F0}" type="parTrans" cxnId="{56FF0442-D3B0-43D0-875B-26C14DB5DC45}">
      <dgm:prSet/>
      <dgm:spPr/>
      <dgm:t>
        <a:bodyPr/>
        <a:lstStyle/>
        <a:p>
          <a:endParaRPr lang="en-US"/>
        </a:p>
      </dgm:t>
    </dgm:pt>
    <dgm:pt modelId="{067993CF-B0A3-489A-AEC7-76BA94A5265C}" type="sibTrans" cxnId="{56FF0442-D3B0-43D0-875B-26C14DB5DC45}">
      <dgm:prSet/>
      <dgm:spPr/>
      <dgm:t>
        <a:bodyPr/>
        <a:lstStyle/>
        <a:p>
          <a:endParaRPr lang="en-US"/>
        </a:p>
      </dgm:t>
    </dgm:pt>
    <dgm:pt modelId="{5A9D5995-9F83-49A4-A1C2-815C1020376E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EECED2C5-8E54-4949-BDDF-E98ADD477F89}" type="parTrans" cxnId="{633C38FA-FA51-4D44-BD18-E54C141A4B19}">
      <dgm:prSet/>
      <dgm:spPr/>
      <dgm:t>
        <a:bodyPr/>
        <a:lstStyle/>
        <a:p>
          <a:endParaRPr lang="en-US"/>
        </a:p>
      </dgm:t>
    </dgm:pt>
    <dgm:pt modelId="{7412C106-08B3-482C-A041-A37598E30987}" type="sibTrans" cxnId="{633C38FA-FA51-4D44-BD18-E54C141A4B19}">
      <dgm:prSet/>
      <dgm:spPr/>
      <dgm:t>
        <a:bodyPr/>
        <a:lstStyle/>
        <a:p>
          <a:endParaRPr lang="en-US"/>
        </a:p>
      </dgm:t>
    </dgm:pt>
    <dgm:pt modelId="{A439A8BB-8436-4041-98C3-C8F65285E832}">
      <dgm:prSet/>
      <dgm:spPr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en-US" dirty="0">
              <a:latin typeface="Franklin Gothic Book" panose="020B0503020102020204" pitchFamily="34" charset="0"/>
            </a:rPr>
            <a:t>Objective: 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gm:t>
    </dgm:pt>
    <dgm:pt modelId="{025E03CD-E610-4D92-B017-798A42D2E7DB}" type="parTrans" cxnId="{049CD859-1574-4DB9-88B9-2BF7D35B2CA5}">
      <dgm:prSet/>
      <dgm:spPr/>
      <dgm:t>
        <a:bodyPr/>
        <a:lstStyle/>
        <a:p>
          <a:endParaRPr lang="en-US"/>
        </a:p>
      </dgm:t>
    </dgm:pt>
    <dgm:pt modelId="{67D34126-E65D-4188-87F8-80C5FCADAFB4}" type="sibTrans" cxnId="{049CD859-1574-4DB9-88B9-2BF7D35B2CA5}">
      <dgm:prSet/>
      <dgm:spPr/>
      <dgm:t>
        <a:bodyPr/>
        <a:lstStyle/>
        <a:p>
          <a:endParaRPr lang="en-US"/>
        </a:p>
      </dgm:t>
    </dgm:pt>
    <dgm:pt modelId="{331C47A4-18F2-4ED9-BC16-75C008A0B346}">
      <dgm:prSet/>
      <dgm:spPr/>
      <dgm:t>
        <a:bodyPr/>
        <a:lstStyle/>
        <a:p>
          <a:r>
            <a:rPr lang="en-US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gm:t>
    </dgm:pt>
    <dgm:pt modelId="{6B993BCE-F5BC-4157-B4FB-C9B766DD707F}" type="parTrans" cxnId="{5E037831-DBD4-43EF-8AF9-602FC1713A2F}">
      <dgm:prSet/>
      <dgm:spPr/>
      <dgm:t>
        <a:bodyPr/>
        <a:lstStyle/>
        <a:p>
          <a:endParaRPr lang="en-US"/>
        </a:p>
      </dgm:t>
    </dgm:pt>
    <dgm:pt modelId="{D0EAC420-2D70-4A24-9FBE-C311004C5086}" type="sibTrans" cxnId="{5E037831-DBD4-43EF-8AF9-602FC1713A2F}">
      <dgm:prSet/>
      <dgm:spPr/>
      <dgm:t>
        <a:bodyPr/>
        <a:lstStyle/>
        <a:p>
          <a:endParaRPr lang="en-US"/>
        </a:p>
      </dgm:t>
    </dgm:pt>
    <dgm:pt modelId="{ACC3CEB4-D378-478F-9D58-2905026D0CFE}" type="pres">
      <dgm:prSet presAssocID="{3A05E715-11D5-48AE-AA93-77A4F91088DB}" presName="linear" presStyleCnt="0">
        <dgm:presLayoutVars>
          <dgm:dir/>
          <dgm:animLvl val="lvl"/>
          <dgm:resizeHandles val="exact"/>
        </dgm:presLayoutVars>
      </dgm:prSet>
      <dgm:spPr/>
    </dgm:pt>
    <dgm:pt modelId="{77773FFA-152F-463B-9E9F-D66D2E78E77F}" type="pres">
      <dgm:prSet presAssocID="{88188838-7415-4001-8018-B8E0AC9E6CB6}" presName="parentLin" presStyleCnt="0"/>
      <dgm:spPr/>
    </dgm:pt>
    <dgm:pt modelId="{92B8E58D-C7AD-4CCB-A97D-47AEF1120703}" type="pres">
      <dgm:prSet presAssocID="{88188838-7415-4001-8018-B8E0AC9E6CB6}" presName="parentLeftMargin" presStyleLbl="node1" presStyleIdx="0" presStyleCnt="3"/>
      <dgm:spPr/>
    </dgm:pt>
    <dgm:pt modelId="{F351AF17-8CD1-4D0C-A5CF-F8805CD02084}" type="pres">
      <dgm:prSet presAssocID="{88188838-7415-4001-8018-B8E0AC9E6C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63AB8B5-1EF2-43E9-9EDB-4D24D6CB5EF1}" type="pres">
      <dgm:prSet presAssocID="{88188838-7415-4001-8018-B8E0AC9E6CB6}" presName="negativeSpace" presStyleCnt="0"/>
      <dgm:spPr/>
    </dgm:pt>
    <dgm:pt modelId="{700E801F-2D9B-4E1B-BD1F-98EE9022A301}" type="pres">
      <dgm:prSet presAssocID="{88188838-7415-4001-8018-B8E0AC9E6CB6}" presName="childText" presStyleLbl="conFgAcc1" presStyleIdx="0" presStyleCnt="3">
        <dgm:presLayoutVars>
          <dgm:bulletEnabled val="1"/>
        </dgm:presLayoutVars>
      </dgm:prSet>
      <dgm:spPr/>
    </dgm:pt>
    <dgm:pt modelId="{F2CD75D6-B3D3-42F3-900A-6324CBC2E67D}" type="pres">
      <dgm:prSet presAssocID="{B59F9188-E18D-43FC-8C15-06CC157637A8}" presName="spaceBetweenRectangles" presStyleCnt="0"/>
      <dgm:spPr/>
    </dgm:pt>
    <dgm:pt modelId="{3E2BDEBE-4698-4938-AFD0-58C4678DB36B}" type="pres">
      <dgm:prSet presAssocID="{E745AD8E-6F53-4332-A4EB-1AD080F9748D}" presName="parentLin" presStyleCnt="0"/>
      <dgm:spPr/>
    </dgm:pt>
    <dgm:pt modelId="{D2CF5F70-CF2C-4052-B5E1-0D4E653A20C6}" type="pres">
      <dgm:prSet presAssocID="{E745AD8E-6F53-4332-A4EB-1AD080F9748D}" presName="parentLeftMargin" presStyleLbl="node1" presStyleIdx="0" presStyleCnt="3"/>
      <dgm:spPr/>
    </dgm:pt>
    <dgm:pt modelId="{E9E47162-20C0-4266-9B80-9D41E42823E0}" type="pres">
      <dgm:prSet presAssocID="{E745AD8E-6F53-4332-A4EB-1AD080F974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A4AB5DE-3EB7-4EB5-9862-4A0FD9BB98F0}" type="pres">
      <dgm:prSet presAssocID="{E745AD8E-6F53-4332-A4EB-1AD080F9748D}" presName="negativeSpace" presStyleCnt="0"/>
      <dgm:spPr/>
    </dgm:pt>
    <dgm:pt modelId="{BE98D420-7D2D-4608-BAF5-4AEE14FD380E}" type="pres">
      <dgm:prSet presAssocID="{E745AD8E-6F53-4332-A4EB-1AD080F9748D}" presName="childText" presStyleLbl="conFgAcc1" presStyleIdx="1" presStyleCnt="3">
        <dgm:presLayoutVars>
          <dgm:bulletEnabled val="1"/>
        </dgm:presLayoutVars>
      </dgm:prSet>
      <dgm:spPr/>
    </dgm:pt>
    <dgm:pt modelId="{F86CFD89-E4D3-475F-9F6C-57C39D97D015}" type="pres">
      <dgm:prSet presAssocID="{067993CF-B0A3-489A-AEC7-76BA94A5265C}" presName="spaceBetweenRectangles" presStyleCnt="0"/>
      <dgm:spPr/>
    </dgm:pt>
    <dgm:pt modelId="{FD022246-3B84-4EBA-886B-E68F95E44F85}" type="pres">
      <dgm:prSet presAssocID="{A439A8BB-8436-4041-98C3-C8F65285E832}" presName="parentLin" presStyleCnt="0"/>
      <dgm:spPr/>
    </dgm:pt>
    <dgm:pt modelId="{D8F58815-E21B-4AD7-8CEF-197CD8301589}" type="pres">
      <dgm:prSet presAssocID="{A439A8BB-8436-4041-98C3-C8F65285E832}" presName="parentLeftMargin" presStyleLbl="node1" presStyleIdx="1" presStyleCnt="3"/>
      <dgm:spPr/>
    </dgm:pt>
    <dgm:pt modelId="{D9CA552E-E90E-4AF7-AC55-B5759738ED7C}" type="pres">
      <dgm:prSet presAssocID="{A439A8BB-8436-4041-98C3-C8F65285E83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96ED67E-42AB-4CD2-9C80-79AC0D736590}" type="pres">
      <dgm:prSet presAssocID="{A439A8BB-8436-4041-98C3-C8F65285E832}" presName="negativeSpace" presStyleCnt="0"/>
      <dgm:spPr/>
    </dgm:pt>
    <dgm:pt modelId="{7B8A9158-EDB1-4EE1-B23B-A8DB84D8762E}" type="pres">
      <dgm:prSet presAssocID="{A439A8BB-8436-4041-98C3-C8F65285E83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465307-ABFE-452D-862D-7B964ADAE605}" type="presOf" srcId="{3A05E715-11D5-48AE-AA93-77A4F91088DB}" destId="{ACC3CEB4-D378-478F-9D58-2905026D0CFE}" srcOrd="0" destOrd="0" presId="urn:microsoft.com/office/officeart/2005/8/layout/list1"/>
    <dgm:cxn modelId="{D323DE0B-99D6-464F-8D4B-CFB55135B304}" srcId="{88188838-7415-4001-8018-B8E0AC9E6CB6}" destId="{3B080ED0-4AAC-43FE-B679-D537BE00B7F1}" srcOrd="0" destOrd="0" parTransId="{E6F24F48-60AB-4D61-AFC9-967A3898D069}" sibTransId="{FB7D6AD3-E171-42A2-9DC7-073D0FF5C85E}"/>
    <dgm:cxn modelId="{42BD0925-B1E4-4360-AEB4-E46EBB22EAA8}" type="presOf" srcId="{331C47A4-18F2-4ED9-BC16-75C008A0B346}" destId="{7B8A9158-EDB1-4EE1-B23B-A8DB84D8762E}" srcOrd="0" destOrd="0" presId="urn:microsoft.com/office/officeart/2005/8/layout/list1"/>
    <dgm:cxn modelId="{5E037831-DBD4-43EF-8AF9-602FC1713A2F}" srcId="{A439A8BB-8436-4041-98C3-C8F65285E832}" destId="{331C47A4-18F2-4ED9-BC16-75C008A0B346}" srcOrd="0" destOrd="0" parTransId="{6B993BCE-F5BC-4157-B4FB-C9B766DD707F}" sibTransId="{D0EAC420-2D70-4A24-9FBE-C311004C5086}"/>
    <dgm:cxn modelId="{27918835-D0A7-4656-926C-DD40FB6E606D}" type="presOf" srcId="{88188838-7415-4001-8018-B8E0AC9E6CB6}" destId="{F351AF17-8CD1-4D0C-A5CF-F8805CD02084}" srcOrd="1" destOrd="0" presId="urn:microsoft.com/office/officeart/2005/8/layout/list1"/>
    <dgm:cxn modelId="{299CC738-ABD0-47B9-A254-6E487B877848}" srcId="{3A05E715-11D5-48AE-AA93-77A4F91088DB}" destId="{88188838-7415-4001-8018-B8E0AC9E6CB6}" srcOrd="0" destOrd="0" parTransId="{8E84A9B7-CEE3-4179-825B-78D57612B48E}" sibTransId="{B59F9188-E18D-43FC-8C15-06CC157637A8}"/>
    <dgm:cxn modelId="{6610433E-E2C1-4FDA-8F4B-3D4B7499B825}" type="presOf" srcId="{E745AD8E-6F53-4332-A4EB-1AD080F9748D}" destId="{E9E47162-20C0-4266-9B80-9D41E42823E0}" srcOrd="1" destOrd="0" presId="urn:microsoft.com/office/officeart/2005/8/layout/list1"/>
    <dgm:cxn modelId="{56FF0442-D3B0-43D0-875B-26C14DB5DC45}" srcId="{3A05E715-11D5-48AE-AA93-77A4F91088DB}" destId="{E745AD8E-6F53-4332-A4EB-1AD080F9748D}" srcOrd="1" destOrd="0" parTransId="{0BACC87E-BA40-4DBF-AF50-249BBD06B4F0}" sibTransId="{067993CF-B0A3-489A-AEC7-76BA94A5265C}"/>
    <dgm:cxn modelId="{193EBB62-3E8B-4FF2-B444-1AA5F93AD8C4}" type="presOf" srcId="{A439A8BB-8436-4041-98C3-C8F65285E832}" destId="{D8F58815-E21B-4AD7-8CEF-197CD8301589}" srcOrd="0" destOrd="0" presId="urn:microsoft.com/office/officeart/2005/8/layout/list1"/>
    <dgm:cxn modelId="{938C504A-C25B-4CBD-80C8-A64137D894AE}" type="presOf" srcId="{E745AD8E-6F53-4332-A4EB-1AD080F9748D}" destId="{D2CF5F70-CF2C-4052-B5E1-0D4E653A20C6}" srcOrd="0" destOrd="0" presId="urn:microsoft.com/office/officeart/2005/8/layout/list1"/>
    <dgm:cxn modelId="{049CD859-1574-4DB9-88B9-2BF7D35B2CA5}" srcId="{3A05E715-11D5-48AE-AA93-77A4F91088DB}" destId="{A439A8BB-8436-4041-98C3-C8F65285E832}" srcOrd="2" destOrd="0" parTransId="{025E03CD-E610-4D92-B017-798A42D2E7DB}" sibTransId="{67D34126-E65D-4188-87F8-80C5FCADAFB4}"/>
    <dgm:cxn modelId="{F2264EA4-2A1C-47D1-A7ED-EC01F6FE4407}" type="presOf" srcId="{3B080ED0-4AAC-43FE-B679-D537BE00B7F1}" destId="{700E801F-2D9B-4E1B-BD1F-98EE9022A301}" srcOrd="0" destOrd="0" presId="urn:microsoft.com/office/officeart/2005/8/layout/list1"/>
    <dgm:cxn modelId="{719A3CB0-CCC0-4396-9E39-6673AD2E6F3B}" type="presOf" srcId="{A439A8BB-8436-4041-98C3-C8F65285E832}" destId="{D9CA552E-E90E-4AF7-AC55-B5759738ED7C}" srcOrd="1" destOrd="0" presId="urn:microsoft.com/office/officeart/2005/8/layout/list1"/>
    <dgm:cxn modelId="{549564B5-DBAB-41C0-84F9-3DD7FAC29D3F}" type="presOf" srcId="{5A9D5995-9F83-49A4-A1C2-815C1020376E}" destId="{BE98D420-7D2D-4608-BAF5-4AEE14FD380E}" srcOrd="0" destOrd="0" presId="urn:microsoft.com/office/officeart/2005/8/layout/list1"/>
    <dgm:cxn modelId="{6A8BE6C7-ADFC-4AFB-B26F-4F53D005FD46}" type="presOf" srcId="{88188838-7415-4001-8018-B8E0AC9E6CB6}" destId="{92B8E58D-C7AD-4CCB-A97D-47AEF1120703}" srcOrd="0" destOrd="0" presId="urn:microsoft.com/office/officeart/2005/8/layout/list1"/>
    <dgm:cxn modelId="{633C38FA-FA51-4D44-BD18-E54C141A4B19}" srcId="{E745AD8E-6F53-4332-A4EB-1AD080F9748D}" destId="{5A9D5995-9F83-49A4-A1C2-815C1020376E}" srcOrd="0" destOrd="0" parTransId="{EECED2C5-8E54-4949-BDDF-E98ADD477F89}" sibTransId="{7412C106-08B3-482C-A041-A37598E30987}"/>
    <dgm:cxn modelId="{70C62F7F-4B7D-48D1-8008-9B588979535B}" type="presParOf" srcId="{ACC3CEB4-D378-478F-9D58-2905026D0CFE}" destId="{77773FFA-152F-463B-9E9F-D66D2E78E77F}" srcOrd="0" destOrd="0" presId="urn:microsoft.com/office/officeart/2005/8/layout/list1"/>
    <dgm:cxn modelId="{3CD215A7-A360-4B0E-9D29-1868A2E2DE2F}" type="presParOf" srcId="{77773FFA-152F-463B-9E9F-D66D2E78E77F}" destId="{92B8E58D-C7AD-4CCB-A97D-47AEF1120703}" srcOrd="0" destOrd="0" presId="urn:microsoft.com/office/officeart/2005/8/layout/list1"/>
    <dgm:cxn modelId="{8B554ED4-9DDB-489E-9541-CEB497F802B5}" type="presParOf" srcId="{77773FFA-152F-463B-9E9F-D66D2E78E77F}" destId="{F351AF17-8CD1-4D0C-A5CF-F8805CD02084}" srcOrd="1" destOrd="0" presId="urn:microsoft.com/office/officeart/2005/8/layout/list1"/>
    <dgm:cxn modelId="{55F682DA-3B52-4ED2-A7B2-8A03204BDAC8}" type="presParOf" srcId="{ACC3CEB4-D378-478F-9D58-2905026D0CFE}" destId="{563AB8B5-1EF2-43E9-9EDB-4D24D6CB5EF1}" srcOrd="1" destOrd="0" presId="urn:microsoft.com/office/officeart/2005/8/layout/list1"/>
    <dgm:cxn modelId="{5CF3A713-D477-4366-9D15-0CE0F7D79B9B}" type="presParOf" srcId="{ACC3CEB4-D378-478F-9D58-2905026D0CFE}" destId="{700E801F-2D9B-4E1B-BD1F-98EE9022A301}" srcOrd="2" destOrd="0" presId="urn:microsoft.com/office/officeart/2005/8/layout/list1"/>
    <dgm:cxn modelId="{E6978838-FD9B-4309-BE96-C50BF46116C8}" type="presParOf" srcId="{ACC3CEB4-D378-478F-9D58-2905026D0CFE}" destId="{F2CD75D6-B3D3-42F3-900A-6324CBC2E67D}" srcOrd="3" destOrd="0" presId="urn:microsoft.com/office/officeart/2005/8/layout/list1"/>
    <dgm:cxn modelId="{D9D4706D-52C7-403A-9D6D-27C20F3E292C}" type="presParOf" srcId="{ACC3CEB4-D378-478F-9D58-2905026D0CFE}" destId="{3E2BDEBE-4698-4938-AFD0-58C4678DB36B}" srcOrd="4" destOrd="0" presId="urn:microsoft.com/office/officeart/2005/8/layout/list1"/>
    <dgm:cxn modelId="{94B896A8-0A11-41BC-A569-BF99401C9B2A}" type="presParOf" srcId="{3E2BDEBE-4698-4938-AFD0-58C4678DB36B}" destId="{D2CF5F70-CF2C-4052-B5E1-0D4E653A20C6}" srcOrd="0" destOrd="0" presId="urn:microsoft.com/office/officeart/2005/8/layout/list1"/>
    <dgm:cxn modelId="{EE145D16-8D8E-4042-B901-A92D490377F8}" type="presParOf" srcId="{3E2BDEBE-4698-4938-AFD0-58C4678DB36B}" destId="{E9E47162-20C0-4266-9B80-9D41E42823E0}" srcOrd="1" destOrd="0" presId="urn:microsoft.com/office/officeart/2005/8/layout/list1"/>
    <dgm:cxn modelId="{F3FD713F-9601-437A-B0C3-CCACE99855C3}" type="presParOf" srcId="{ACC3CEB4-D378-478F-9D58-2905026D0CFE}" destId="{2A4AB5DE-3EB7-4EB5-9862-4A0FD9BB98F0}" srcOrd="5" destOrd="0" presId="urn:microsoft.com/office/officeart/2005/8/layout/list1"/>
    <dgm:cxn modelId="{83799963-742F-4E4A-8A64-3898CF63B70E}" type="presParOf" srcId="{ACC3CEB4-D378-478F-9D58-2905026D0CFE}" destId="{BE98D420-7D2D-4608-BAF5-4AEE14FD380E}" srcOrd="6" destOrd="0" presId="urn:microsoft.com/office/officeart/2005/8/layout/list1"/>
    <dgm:cxn modelId="{C1F1902F-64B0-48EF-8100-5953366D012C}" type="presParOf" srcId="{ACC3CEB4-D378-478F-9D58-2905026D0CFE}" destId="{F86CFD89-E4D3-475F-9F6C-57C39D97D015}" srcOrd="7" destOrd="0" presId="urn:microsoft.com/office/officeart/2005/8/layout/list1"/>
    <dgm:cxn modelId="{8BDDF7F2-577E-42C1-BC38-83EBAFDFDF4F}" type="presParOf" srcId="{ACC3CEB4-D378-478F-9D58-2905026D0CFE}" destId="{FD022246-3B84-4EBA-886B-E68F95E44F85}" srcOrd="8" destOrd="0" presId="urn:microsoft.com/office/officeart/2005/8/layout/list1"/>
    <dgm:cxn modelId="{6856D7D1-B83B-4F90-93EE-F5683E11B69E}" type="presParOf" srcId="{FD022246-3B84-4EBA-886B-E68F95E44F85}" destId="{D8F58815-E21B-4AD7-8CEF-197CD8301589}" srcOrd="0" destOrd="0" presId="urn:microsoft.com/office/officeart/2005/8/layout/list1"/>
    <dgm:cxn modelId="{0E5F74C6-7844-4FBB-A309-8416803EB12C}" type="presParOf" srcId="{FD022246-3B84-4EBA-886B-E68F95E44F85}" destId="{D9CA552E-E90E-4AF7-AC55-B5759738ED7C}" srcOrd="1" destOrd="0" presId="urn:microsoft.com/office/officeart/2005/8/layout/list1"/>
    <dgm:cxn modelId="{138EAA50-2EB0-4079-AD0B-036346C89ACB}" type="presParOf" srcId="{ACC3CEB4-D378-478F-9D58-2905026D0CFE}" destId="{796ED67E-42AB-4CD2-9C80-79AC0D736590}" srcOrd="9" destOrd="0" presId="urn:microsoft.com/office/officeart/2005/8/layout/list1"/>
    <dgm:cxn modelId="{75200745-B949-4B0E-B228-07C79BCA1B16}" type="presParOf" srcId="{ACC3CEB4-D378-478F-9D58-2905026D0CFE}" destId="{7B8A9158-EDB1-4EE1-B23B-A8DB84D876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E801F-2D9B-4E1B-BD1F-98EE9022A301}">
      <dsp:nvSpPr>
        <dsp:cNvPr id="0" name=""/>
        <dsp:cNvSpPr/>
      </dsp:nvSpPr>
      <dsp:spPr>
        <a:xfrm>
          <a:off x="0" y="437387"/>
          <a:ext cx="8229600" cy="964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2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437387"/>
        <a:ext cx="8229600" cy="964687"/>
      </dsp:txXfrm>
    </dsp:sp>
    <dsp:sp modelId="{F351AF17-8CD1-4D0C-A5CF-F8805CD02084}">
      <dsp:nvSpPr>
        <dsp:cNvPr id="0" name=""/>
        <dsp:cNvSpPr/>
      </dsp:nvSpPr>
      <dsp:spPr>
        <a:xfrm>
          <a:off x="411480" y="68387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47506" y="104413"/>
        <a:ext cx="5688668" cy="665948"/>
      </dsp:txXfrm>
    </dsp:sp>
    <dsp:sp modelId="{BE98D420-7D2D-4608-BAF5-4AEE14FD380E}">
      <dsp:nvSpPr>
        <dsp:cNvPr id="0" name=""/>
        <dsp:cNvSpPr/>
      </dsp:nvSpPr>
      <dsp:spPr>
        <a:xfrm>
          <a:off x="0" y="1906075"/>
          <a:ext cx="82296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5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1906075"/>
        <a:ext cx="8229600" cy="1023750"/>
      </dsp:txXfrm>
    </dsp:sp>
    <dsp:sp modelId="{E9E47162-20C0-4266-9B80-9D41E42823E0}">
      <dsp:nvSpPr>
        <dsp:cNvPr id="0" name=""/>
        <dsp:cNvSpPr/>
      </dsp:nvSpPr>
      <dsp:spPr>
        <a:xfrm>
          <a:off x="411480" y="153707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Franklin Gothic Book" panose="020B0503020102020204" pitchFamily="34" charset="0"/>
            </a:rPr>
            <a:t>Objective: 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2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2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47506" y="1573101"/>
        <a:ext cx="5688668" cy="665948"/>
      </dsp:txXfrm>
    </dsp:sp>
    <dsp:sp modelId="{7B8A9158-EDB1-4EE1-B23B-A8DB84D8762E}">
      <dsp:nvSpPr>
        <dsp:cNvPr id="0" name=""/>
        <dsp:cNvSpPr/>
      </dsp:nvSpPr>
      <dsp:spPr>
        <a:xfrm>
          <a:off x="0" y="3433825"/>
          <a:ext cx="82296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rgbClr val="333333"/>
              </a:solidFill>
              <a:latin typeface="Franklin Gothic Book" panose="020B0503020102020204" pitchFamily="34" charset="0"/>
            </a:rPr>
            <a:t>Aligns to: </a:t>
          </a:r>
          <a:r>
            <a:rPr lang="en-US" sz="2500" kern="1200" dirty="0">
              <a:solidFill>
                <a:srgbClr val="333333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[Capability]</a:t>
          </a:r>
        </a:p>
      </dsp:txBody>
      <dsp:txXfrm>
        <a:off x="0" y="3433825"/>
        <a:ext cx="8229600" cy="1023750"/>
      </dsp:txXfrm>
    </dsp:sp>
    <dsp:sp modelId="{D9CA552E-E90E-4AF7-AC55-B5759738ED7C}">
      <dsp:nvSpPr>
        <dsp:cNvPr id="0" name=""/>
        <dsp:cNvSpPr/>
      </dsp:nvSpPr>
      <dsp:spPr>
        <a:xfrm>
          <a:off x="411480" y="306482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Franklin Gothic Book" panose="020B0503020102020204" pitchFamily="34" charset="0"/>
            </a:rPr>
            <a:t>Objective: </a:t>
          </a:r>
          <a:r>
            <a:rPr lang="en-US" sz="25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[</a:t>
          </a:r>
          <a:r>
            <a:rPr lang="en-US" sz="2500" kern="1200" dirty="0">
              <a:highlight>
                <a:srgbClr val="FFFF00"/>
              </a:highlight>
              <a:latin typeface="Franklin Gothic Book" panose="020B0503020102020204" pitchFamily="34" charset="0"/>
            </a:rPr>
            <a:t>Proposed Objective</a:t>
          </a:r>
          <a:r>
            <a:rPr lang="en-US" sz="2500" kern="1200" dirty="0">
              <a:solidFill>
                <a:schemeClr val="tx1"/>
              </a:solidFill>
              <a:highlight>
                <a:srgbClr val="FFFF00"/>
              </a:highlight>
              <a:latin typeface="Franklin Gothic Book" panose="020B0503020102020204" pitchFamily="34" charset="0"/>
            </a:rPr>
            <a:t>]</a:t>
          </a:r>
        </a:p>
      </dsp:txBody>
      <dsp:txXfrm>
        <a:off x="447506" y="3100851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5D40E73-B5EA-40DB-9472-D44928AED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02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95F7A35-4070-4D7D-B2E6-35D866B6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57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Capabilities </a:t>
            </a:r>
            <a:r>
              <a:rPr lang="en-US" dirty="0"/>
              <a:t>are the means to accomplish a mission, function, or objective based on the performance of related tasks under specified conditions to target levels of performance.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C84FED-3F94-4C44-A9A4-BE018A5079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15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2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27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48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52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55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23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64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997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200"/>
            </a:lvl2pPr>
            <a:lvl3pPr>
              <a:spcBef>
                <a:spcPts val="600"/>
              </a:spcBef>
              <a:defRPr sz="2200"/>
            </a:lvl3pPr>
            <a:lvl4pPr>
              <a:spcBef>
                <a:spcPts val="600"/>
              </a:spcBef>
              <a:defRPr sz="2200"/>
            </a:lvl4pPr>
            <a:lvl5pPr>
              <a:spcBef>
                <a:spcPts val="6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54F127-1CCC-4715-B11A-2A751ADB0FA1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7348D57-BF56-4B2F-9519-1266D4A0A8A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7A011D0F-F6BB-4B9C-8C52-F1C7213BD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8747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22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19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91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197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62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08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34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0040" y="356616"/>
            <a:ext cx="8229600" cy="7040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47472" y="1143000"/>
            <a:ext cx="8186928" cy="9144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68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1144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633984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B66511-D3BB-4613-90F0-0E3179CEB073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5D60F07E-D5D5-4108-B90B-58715085F037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E5A973E2-C8F5-4C08-A8B6-C23FBC920E42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9824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4636AE-A83A-47F9-A592-B63537D6B46F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3198CCE1-0488-4B3A-BF50-B528AA2D376A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CCF32C70-2AA3-4D1B-A0F7-0EBB0F5EA464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73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60FDC3B-E15F-4BFC-ABB1-5724648FEB4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0A2E2146-A33D-4616-8D00-E0F8AFAD0BB8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3EEFBDE0-298B-4377-8CEC-93C2D5ACBEF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5598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306EA6-5ABE-43D4-9394-9A0A80C5303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C43FF038-FF35-4290-A55F-398522FF988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7B91A4A-0A81-4B95-886D-68ED63B570B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2059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A52E6C-80AF-442C-BD60-D72FF0A6BA2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0" name="object 28">
              <a:extLst>
                <a:ext uri="{FF2B5EF4-FFF2-40B4-BE49-F238E27FC236}">
                  <a16:creationId xmlns:a16="http://schemas.microsoft.com/office/drawing/2014/main" id="{D7A9B048-D676-456B-A832-1E9BC6C3E74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object 37">
              <a:extLst>
                <a:ext uri="{FF2B5EF4-FFF2-40B4-BE49-F238E27FC236}">
                  <a16:creationId xmlns:a16="http://schemas.microsoft.com/office/drawing/2014/main" id="{4EEE1724-41D5-4CAD-B27E-2E07C87ABF2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6071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D60DC2-2D7E-4537-B181-B06A98F8168A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9" name="object 28">
              <a:extLst>
                <a:ext uri="{FF2B5EF4-FFF2-40B4-BE49-F238E27FC236}">
                  <a16:creationId xmlns:a16="http://schemas.microsoft.com/office/drawing/2014/main" id="{3A23E625-8E99-4CFC-8A57-464C9AF65BB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37">
              <a:extLst>
                <a:ext uri="{FF2B5EF4-FFF2-40B4-BE49-F238E27FC236}">
                  <a16:creationId xmlns:a16="http://schemas.microsoft.com/office/drawing/2014/main" id="{5182D650-A8B7-43B8-AE36-D817394706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22977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54EAF1-4AA8-4CE8-8664-4A02E8B730A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BA1B6103-60D0-442F-BA58-5D14B184325B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7F8AB6D1-976B-42F7-8DB9-746F3BEFB07B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16602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DD1DCA-BAD6-4614-AD2B-896EAD540E3D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320C14E8-A03D-47FB-9BE6-85AB552A54F6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F95A67F8-E19C-41CC-A231-3F9F26A8354E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888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898115-2457-4483-BA98-8ABE0816B2CC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ACBB34E4-720C-40F7-9947-4059C772BB7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0904E936-F4A1-46CE-9BE9-BA8912F70A23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93114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E6EE70-CB7E-46A6-BCB4-F3AEED694894}"/>
              </a:ext>
            </a:extLst>
          </p:cNvPr>
          <p:cNvGrpSpPr/>
          <p:nvPr userDrawn="1"/>
        </p:nvGrpSpPr>
        <p:grpSpPr>
          <a:xfrm rot="5400000">
            <a:off x="-72308" y="651746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EE89E775-B821-41C2-8825-2295CB8049C9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5212E5CB-C2FA-4014-B74B-8310F0EAC3CD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03817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82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024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734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9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363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95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53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4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1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Insert your organization's logo here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descr="Placeholder of sponsor logo">
            <a:extLst>
              <a:ext uri="{FF2B5EF4-FFF2-40B4-BE49-F238E27FC236}">
                <a16:creationId xmlns:a16="http://schemas.microsoft.com/office/drawing/2014/main" id="{DC669AC1-18EE-4A63-9151-75796B31E846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125A6B0-5384-4B99-815F-AB91A65E87C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5A13908E-2305-4C09-B02E-2D11844BC1AF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4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 descr="Placeholder of sponsor logo">
            <a:extLst>
              <a:ext uri="{FF2B5EF4-FFF2-40B4-BE49-F238E27FC236}">
                <a16:creationId xmlns:a16="http://schemas.microsoft.com/office/drawing/2014/main" id="{FCDA7BC4-8CBB-4A13-A96C-7EA38305D0A0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04990BD7-B2F2-42A4-9C1E-C04BF8AEDB40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80D2866C-09AB-41ED-8D1E-B0BC8504AB39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26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10000"/>
            </a:schemeClr>
          </a:solidFill>
          <a:latin typeface="Franklin Gothic Book" panose="020B0503020102020204" pitchFamily="34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7676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descr="Placeholder of sponsor logo">
            <a:extLst>
              <a:ext uri="{FF2B5EF4-FFF2-40B4-BE49-F238E27FC236}">
                <a16:creationId xmlns:a16="http://schemas.microsoft.com/office/drawing/2014/main" id="{05A0D512-FBBB-4DF4-A7C1-10FF2857F2CE}"/>
              </a:ext>
            </a:extLst>
          </p:cNvPr>
          <p:cNvGrpSpPr/>
          <p:nvPr userDrawn="1"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8" name="object 28">
              <a:extLst>
                <a:ext uri="{FF2B5EF4-FFF2-40B4-BE49-F238E27FC236}">
                  <a16:creationId xmlns:a16="http://schemas.microsoft.com/office/drawing/2014/main" id="{D89F74EF-C7D9-43DE-8555-F278EA6B3D63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" name="object 37">
              <a:extLst>
                <a:ext uri="{FF2B5EF4-FFF2-40B4-BE49-F238E27FC236}">
                  <a16:creationId xmlns:a16="http://schemas.microsoft.com/office/drawing/2014/main" id="{1A29D147-6832-4158-8CD7-E36127F0A64C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36" dirty="0">
                  <a:solidFill>
                    <a:srgbClr val="FF0000"/>
                  </a:solidFill>
                </a:rPr>
                <a:t>Spo</a:t>
              </a:r>
              <a:r>
                <a:rPr lang="en-US" sz="1636" spc="-7" dirty="0">
                  <a:solidFill>
                    <a:srgbClr val="FF0000"/>
                  </a:solidFill>
                </a:rPr>
                <a:t>n</a:t>
              </a:r>
              <a:r>
                <a:rPr lang="en-US" sz="1636" dirty="0">
                  <a:solidFill>
                    <a:srgbClr val="FF0000"/>
                  </a:solidFill>
                </a:rPr>
                <a:t>sor </a:t>
              </a:r>
              <a:r>
                <a:rPr lang="en-US" sz="1636" spc="-7" dirty="0">
                  <a:solidFill>
                    <a:srgbClr val="FF0000"/>
                  </a:solidFill>
                </a:rPr>
                <a:t>L</a:t>
              </a:r>
              <a:r>
                <a:rPr lang="en-US" sz="1636" dirty="0">
                  <a:solidFill>
                    <a:srgbClr val="FF0000"/>
                  </a:solidFill>
                </a:rPr>
                <a:t>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570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29895" y="2850586"/>
            <a:ext cx="3776763" cy="11561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latin typeface="+mj-lt"/>
                <a:cs typeface="+mj-cs"/>
              </a:rPr>
              <a:t>Exercise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Brief</a:t>
            </a:r>
          </a:p>
        </p:txBody>
      </p:sp>
      <p:grpSp>
        <p:nvGrpSpPr>
          <p:cNvPr id="141" name="Group 140" hidden="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2984992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endParaRPr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4357" y="391886"/>
            <a:ext cx="4507025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818489" y="4493391"/>
            <a:ext cx="3952892" cy="1709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>
                <a:highlight>
                  <a:srgbClr val="FFFF00"/>
                </a:highlight>
                <a:latin typeface="+mn-lt"/>
                <a:cs typeface="+mn-cs"/>
              </a:rPr>
              <a:t>Exercise Name</a:t>
            </a:r>
          </a:p>
          <a:p>
            <a:r>
              <a:rPr lang="en-US" sz="2400">
                <a:highlight>
                  <a:srgbClr val="FFFF00"/>
                </a:highlight>
                <a:latin typeface="+mn-lt"/>
                <a:cs typeface="+mn-cs"/>
              </a:rPr>
              <a:t>[Date]</a:t>
            </a:r>
            <a:endParaRPr lang="en-US" sz="2400" dirty="0">
              <a:highlight>
                <a:srgbClr val="FFFF00"/>
              </a:highlight>
              <a:latin typeface="+mn-lt"/>
              <a:cs typeface="+mn-cs"/>
            </a:endParaRPr>
          </a:p>
        </p:txBody>
      </p:sp>
      <p:grpSp>
        <p:nvGrpSpPr>
          <p:cNvPr id="12" name="Group 11" descr="Placeholder of sponsor logo">
            <a:extLst>
              <a:ext uri="{FF2B5EF4-FFF2-40B4-BE49-F238E27FC236}">
                <a16:creationId xmlns:a16="http://schemas.microsoft.com/office/drawing/2014/main" id="{E991D150-F490-4FD5-99B7-408F1EA35D54}"/>
              </a:ext>
            </a:extLst>
          </p:cNvPr>
          <p:cNvGrpSpPr/>
          <p:nvPr/>
        </p:nvGrpSpPr>
        <p:grpSpPr>
          <a:xfrm>
            <a:off x="381000" y="5924460"/>
            <a:ext cx="1514445" cy="760229"/>
            <a:chOff x="11153731" y="8820150"/>
            <a:chExt cx="1506855" cy="638175"/>
          </a:xfrm>
        </p:grpSpPr>
        <p:sp>
          <p:nvSpPr>
            <p:cNvPr id="13" name="object 28">
              <a:extLst>
                <a:ext uri="{FF2B5EF4-FFF2-40B4-BE49-F238E27FC236}">
                  <a16:creationId xmlns:a16="http://schemas.microsoft.com/office/drawing/2014/main" id="{4E093B82-14E9-4E34-A020-8DADD3620ACD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37">
              <a:extLst>
                <a:ext uri="{FF2B5EF4-FFF2-40B4-BE49-F238E27FC236}">
                  <a16:creationId xmlns:a16="http://schemas.microsoft.com/office/drawing/2014/main" id="{8DEDB2FF-C6AC-43E0-9939-FA5987B1A6B5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1636" b="1" i="0" u="none" strike="noStrike" kern="1200" cap="none" spc="-7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1636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pic>
        <p:nvPicPr>
          <p:cNvPr id="15" name="Graphic 134" descr="Classroom">
            <a:extLst>
              <a:ext uri="{FF2B5EF4-FFF2-40B4-BE49-F238E27FC236}">
                <a16:creationId xmlns:a16="http://schemas.microsoft.com/office/drawing/2014/main" id="{F6F7DDB8-701E-44DC-A3C5-FA9675EB0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4356" y="1196315"/>
            <a:ext cx="4152000" cy="4152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1: Key Issues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[Key points of the scenario in this module]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Key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6924" y="2680884"/>
            <a:ext cx="1570561" cy="15705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2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1: Discussion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[Time allotted]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[Breakout groups (if applicable)]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[Plenary session (if applicable)]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[Discussion Questions]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ustomer review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755" y="2743200"/>
            <a:ext cx="1432045" cy="14320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35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2: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  <a:latin typeface="Franklin Gothic Book" panose="020B0503020102020204" pitchFamily="34" charset="0"/>
              </a:rPr>
              <a:t>[Title]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Date and Time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[Overview of Module 1]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[Include as much information as possible directly from the Situation Manual (SitMan)]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[Accompany the text with photographs and graphics as appropriate]</a:t>
            </a:r>
          </a:p>
          <a:p>
            <a:endParaRPr lang="en-US" sz="2400" dirty="0"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F3FB1-38E0-4BA3-8741-B22C914DD714}"/>
              </a:ext>
            </a:extLst>
          </p:cNvPr>
          <p:cNvSpPr txBox="1"/>
          <p:nvPr/>
        </p:nvSpPr>
        <p:spPr>
          <a:xfrm>
            <a:off x="6794504" y="2828835"/>
            <a:ext cx="770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+mj-lt"/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9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2: Key Issues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[Key points of the scenario in this module]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Key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6924" y="2680884"/>
            <a:ext cx="1570561" cy="15705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95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2: Discussion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[Time allotted]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[Breakout groups (if applicable)]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[Plenary session (if applicable)]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[Discussion Questions]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ustomer review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755" y="2743200"/>
            <a:ext cx="1432045" cy="14320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3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3: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  <a:latin typeface="Franklin Gothic Book" panose="020B0503020102020204" pitchFamily="34" charset="0"/>
              </a:rPr>
              <a:t>[Title]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Date and Time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[Overview of Module 1]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[Include as much information as possible directly from the Situation Manual (SitMan)]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[Accompany the text with photographs and graphics as appropriate]</a:t>
            </a:r>
          </a:p>
          <a:p>
            <a:endParaRPr lang="en-US" sz="2400" dirty="0"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F3FB1-38E0-4BA3-8741-B22C914DD714}"/>
              </a:ext>
            </a:extLst>
          </p:cNvPr>
          <p:cNvSpPr txBox="1"/>
          <p:nvPr/>
        </p:nvSpPr>
        <p:spPr>
          <a:xfrm>
            <a:off x="6794504" y="2828835"/>
            <a:ext cx="770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+mj-lt"/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39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3: Key Issues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[Key points of the scenario in this module]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Key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6924" y="2680884"/>
            <a:ext cx="1570561" cy="15705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19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3: Discussion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[Time allotted]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[Breakout groups (if applicable)]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[Plenary session (if applicable)]</a:t>
            </a:r>
          </a:p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[Discussion Questions]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Customer review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755" y="2743200"/>
            <a:ext cx="1432045" cy="14320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44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Hotwash</a:t>
            </a:r>
            <a:endParaRPr lang="en-US" sz="3600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[Objective 1]: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Strengths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 Areas for Improvement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[Objective 2]: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 Strengths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 Areas for Improvement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[Objective 3]: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 Strengths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 Areas for Improvement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7" name="Graphic 6" descr="Lecturer">
            <a:extLst>
              <a:ext uri="{FF2B5EF4-FFF2-40B4-BE49-F238E27FC236}">
                <a16:creationId xmlns:a16="http://schemas.microsoft.com/office/drawing/2014/main" id="{DCAC1641-62A5-45A8-87FA-B4FF9E7E0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755" y="2743200"/>
            <a:ext cx="1432045" cy="14320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09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639"/>
            <a:ext cx="4007005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latin typeface="+mj-lt"/>
                <a:cs typeface="+mj-cs"/>
              </a:rPr>
              <a:t>Closing Comments</a:t>
            </a:r>
            <a:endParaRPr lang="en-US" sz="3100" kern="1200" dirty="0">
              <a:latin typeface="+mj-lt"/>
              <a:cs typeface="+mj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2399" y="1944913"/>
            <a:ext cx="30175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8" name="Rectangle 67" hidden="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61965" y="6072626"/>
            <a:ext cx="740664" cy="1155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336109" y="1694387"/>
            <a:ext cx="740664" cy="88751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2594" y="354959"/>
            <a:ext cx="4638730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6" name="Group 5" descr="Placeholder of sponsor logo">
            <a:extLst>
              <a:ext uri="{FF2B5EF4-FFF2-40B4-BE49-F238E27FC236}">
                <a16:creationId xmlns:a16="http://schemas.microsoft.com/office/drawing/2014/main" id="{08CB14E9-9A00-48AE-932D-7FEEC648E396}"/>
              </a:ext>
            </a:extLst>
          </p:cNvPr>
          <p:cNvGrpSpPr/>
          <p:nvPr/>
        </p:nvGrpSpPr>
        <p:grpSpPr>
          <a:xfrm>
            <a:off x="4490803" y="2253121"/>
            <a:ext cx="4221014" cy="2118887"/>
            <a:chOff x="11153731" y="8820150"/>
            <a:chExt cx="1506855" cy="638175"/>
          </a:xfrm>
        </p:grpSpPr>
        <p:sp>
          <p:nvSpPr>
            <p:cNvPr id="7" name="object 28">
              <a:extLst>
                <a:ext uri="{FF2B5EF4-FFF2-40B4-BE49-F238E27FC236}">
                  <a16:creationId xmlns:a16="http://schemas.microsoft.com/office/drawing/2014/main" id="{204A46F6-4729-4159-A0F7-A6FD1DCDB254}"/>
                </a:ext>
              </a:extLst>
            </p:cNvPr>
            <p:cNvSpPr/>
            <p:nvPr/>
          </p:nvSpPr>
          <p:spPr>
            <a:xfrm>
              <a:off x="11153731" y="8820150"/>
              <a:ext cx="1506855" cy="638175"/>
            </a:xfrm>
            <a:custGeom>
              <a:avLst/>
              <a:gdLst/>
              <a:ahLst/>
              <a:cxnLst/>
              <a:rect l="l" t="t" r="r" b="b"/>
              <a:pathLst>
                <a:path w="1506854" h="638175">
                  <a:moveTo>
                    <a:pt x="0" y="638174"/>
                  </a:moveTo>
                  <a:lnTo>
                    <a:pt x="1506855" y="638174"/>
                  </a:lnTo>
                  <a:lnTo>
                    <a:pt x="1506855" y="0"/>
                  </a:lnTo>
                  <a:lnTo>
                    <a:pt x="0" y="0"/>
                  </a:lnTo>
                  <a:lnTo>
                    <a:pt x="0" y="638174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227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object 37">
              <a:extLst>
                <a:ext uri="{FF2B5EF4-FFF2-40B4-BE49-F238E27FC236}">
                  <a16:creationId xmlns:a16="http://schemas.microsoft.com/office/drawing/2014/main" id="{6422F779-ADB4-4419-8450-146C27442148}"/>
                </a:ext>
              </a:extLst>
            </p:cNvPr>
            <p:cNvSpPr txBox="1">
              <a:spLocks/>
            </p:cNvSpPr>
            <p:nvPr/>
          </p:nvSpPr>
          <p:spPr>
            <a:xfrm>
              <a:off x="11328090" y="9033543"/>
              <a:ext cx="1301115" cy="211320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rtlCol="0">
              <a:norm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b="1" i="0" kern="1200">
                  <a:solidFill>
                    <a:schemeClr val="bg1"/>
                  </a:solidFill>
                  <a:latin typeface="Calibri"/>
                  <a:ea typeface="+mn-ea"/>
                  <a:cs typeface="Calibri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659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Spo</a:t>
              </a:r>
              <a:r>
                <a:rPr kumimoji="0" lang="en-US" sz="5000" b="1" i="0" u="none" strike="noStrike" kern="1200" cap="none" spc="-7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n</a:t>
              </a:r>
              <a:r>
                <a:rPr kumimoji="0" lang="en-US" sz="5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sor </a:t>
              </a:r>
              <a:r>
                <a:rPr kumimoji="0" lang="en-US" sz="5000" b="1" i="0" u="none" strike="noStrike" kern="1200" cap="none" spc="-7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L</a:t>
              </a:r>
              <a:r>
                <a:rPr kumimoji="0" lang="en-US" sz="50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ogo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Franklin Gothic Book" panose="020B0503020102020204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1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12" y="2377000"/>
            <a:ext cx="5033221" cy="2119736"/>
          </a:xfrm>
        </p:spPr>
        <p:txBody>
          <a:bodyPr anchor="ctr">
            <a:norm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[Name]</a:t>
            </a:r>
          </a:p>
          <a:p>
            <a:r>
              <a:rPr lang="en-US" dirty="0">
                <a:highlight>
                  <a:srgbClr val="FFFF00"/>
                </a:highlight>
              </a:rPr>
              <a:t>[Title (e.g., Exercise Director or Lead Planner)]</a:t>
            </a:r>
          </a:p>
          <a:p>
            <a:r>
              <a:rPr lang="en-US" dirty="0">
                <a:highlight>
                  <a:srgbClr val="FFFF00"/>
                </a:highlight>
              </a:rPr>
              <a:t>[Jurisdiction/Organization]</a:t>
            </a: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462F9204-1223-4E13-9926-D8192F3D6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5989128" cy="99417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>
                <a:solidFill>
                  <a:srgbClr val="333333"/>
                </a:solidFill>
              </a:rPr>
              <a:t>Administrative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12" y="1905000"/>
            <a:ext cx="5033221" cy="2591736"/>
          </a:xfrm>
        </p:spPr>
        <p:txBody>
          <a:bodyPr anchor="ctr">
            <a:noAutofit/>
          </a:bodyPr>
          <a:lstStyle/>
          <a:p>
            <a:pPr lvl="0">
              <a:spcAft>
                <a:spcPts val="600"/>
              </a:spcAft>
            </a:pPr>
            <a:r>
              <a:rPr lang="en-US" dirty="0"/>
              <a:t>Safety and emergency information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Restrooms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Cell phone etiquette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Breaks and lunch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Microphones (if applicable)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Smart Phone">
            <a:extLst>
              <a:ext uri="{FF2B5EF4-FFF2-40B4-BE49-F238E27FC236}">
                <a16:creationId xmlns:a16="http://schemas.microsoft.com/office/drawing/2014/main" id="{CA2EA8DD-C362-4428-9E0B-FA9FA3654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  <a:prstGeom prst="ellipse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7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5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2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Franklin Gothic Book" panose="020B0503020102020204" pitchFamily="34" charset="0"/>
              </a:rPr>
              <a:t>Exercise Schedule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0BF76-9B95-47DE-B4C2-4BFDF28F6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71850"/>
              </p:ext>
            </p:extLst>
          </p:nvPr>
        </p:nvGraphicFramePr>
        <p:xfrm>
          <a:off x="489401" y="1206351"/>
          <a:ext cx="5605628" cy="44610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6956">
                  <a:extLst>
                    <a:ext uri="{9D8B030D-6E8A-4147-A177-3AD203B41FA5}">
                      <a16:colId xmlns:a16="http://schemas.microsoft.com/office/drawing/2014/main" val="4059891172"/>
                    </a:ext>
                  </a:extLst>
                </a:gridCol>
                <a:gridCol w="1458672">
                  <a:extLst>
                    <a:ext uri="{9D8B030D-6E8A-4147-A177-3AD203B41FA5}">
                      <a16:colId xmlns:a16="http://schemas.microsoft.com/office/drawing/2014/main" val="333376520"/>
                    </a:ext>
                  </a:extLst>
                </a:gridCol>
              </a:tblGrid>
              <a:tr h="49863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Time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037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Participant Registration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8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Welcome and Introductions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91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Module 1: 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[Title]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34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Break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Module 2: 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[Title]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5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Break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12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Module 3: 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  <a:latin typeface="Franklin Gothic Book" panose="020B0503020102020204" pitchFamily="34" charset="0"/>
                        </a:rPr>
                        <a:t>[Title]</a:t>
                      </a:r>
                      <a:endParaRPr lang="en-US" sz="2000" b="0" dirty="0">
                        <a:solidFill>
                          <a:srgbClr val="333333"/>
                        </a:solidFill>
                        <a:highlight>
                          <a:srgbClr val="FFFF00"/>
                        </a:highlight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137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Break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28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Hotwash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525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Book" panose="020B0503020102020204" pitchFamily="34" charset="0"/>
                        </a:rPr>
                        <a:t>Closing Comments</a:t>
                      </a:r>
                      <a:endParaRPr lang="en-US" sz="2000" b="0" dirty="0">
                        <a:solidFill>
                          <a:srgbClr val="333333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5288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[Time]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highlight>
                          <a:srgbClr val="FFFF00"/>
                        </a:highlight>
                        <a:uLnTx/>
                        <a:uFillTx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07675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7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Graphic 8" descr="Monthly calendar">
            <a:extLst>
              <a:ext uri="{FF2B5EF4-FFF2-40B4-BE49-F238E27FC236}">
                <a16:creationId xmlns:a16="http://schemas.microsoft.com/office/drawing/2014/main" id="{042692E0-6FAD-438B-ABE5-2D524C71A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7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0394"/>
            <a:ext cx="5605629" cy="99417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43" y="1534886"/>
            <a:ext cx="5683578" cy="3788227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Exercise Scope: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exercise type, duration, location(s), and parameters]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Franklin Gothic Book" panose="020B0503020102020204" pitchFamily="34" charset="0"/>
              </a:rPr>
              <a:t>Focus Area(s):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focus area (i.e., mission area)]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Arrow circle">
            <a:extLst>
              <a:ext uri="{FF2B5EF4-FFF2-40B4-BE49-F238E27FC236}">
                <a16:creationId xmlns:a16="http://schemas.microsoft.com/office/drawing/2014/main" id="{10A4B446-4933-41C8-9A14-AF6984D6E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6824" y="2667001"/>
            <a:ext cx="1574176" cy="15741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59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6" y="1206443"/>
            <a:ext cx="5836101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[Overview of exercise structure, including number and content of modules]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Presentation with pie chart">
            <a:extLst>
              <a:ext uri="{FF2B5EF4-FFF2-40B4-BE49-F238E27FC236}">
                <a16:creationId xmlns:a16="http://schemas.microsoft.com/office/drawing/2014/main" id="{10A4B446-4933-41C8-9A14-AF6984D6E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6824" y="2667001"/>
            <a:ext cx="1574176" cy="15741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7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2D1B-41B3-48E9-AC81-24E67BFFE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4224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E7E6E6">
                    <a:lumMod val="10000"/>
                  </a:srgbClr>
                </a:solidFill>
                <a:latin typeface="Franklin Gothic Book" panose="020B0503020102020204" pitchFamily="34" charset="0"/>
              </a:rPr>
              <a:t>Objectives and Aligned Capabilities</a:t>
            </a:r>
            <a:endParaRPr lang="en-US" dirty="0"/>
          </a:p>
        </p:txBody>
      </p:sp>
      <p:graphicFrame>
        <p:nvGraphicFramePr>
          <p:cNvPr id="7" name="Content Placeholder 4" descr="Objectives and Aligned Capabilities">
            <a:extLst>
              <a:ext uri="{FF2B5EF4-FFF2-40B4-BE49-F238E27FC236}">
                <a16:creationId xmlns:a16="http://schemas.microsoft.com/office/drawing/2014/main" id="{2BF203C9-BD60-44D1-9E3F-93A7D689A1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38541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767676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67676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Exercise Guidelines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Graphic 7" descr="Table">
            <a:extLst>
              <a:ext uri="{FF2B5EF4-FFF2-40B4-BE49-F238E27FC236}">
                <a16:creationId xmlns:a16="http://schemas.microsoft.com/office/drawing/2014/main" id="{10A4B446-4933-41C8-9A14-AF6984D6E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26824" y="2667001"/>
            <a:ext cx="1574176" cy="157417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50A53EF-3326-4039-85E4-CF1548F92DCB}"/>
              </a:ext>
            </a:extLst>
          </p:cNvPr>
          <p:cNvSpPr txBox="1">
            <a:spLocks/>
          </p:cNvSpPr>
          <p:nvPr/>
        </p:nvSpPr>
        <p:spPr>
          <a:xfrm>
            <a:off x="381001" y="1066800"/>
            <a:ext cx="5913737" cy="4936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34950" indent="-23495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3495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92150" indent="-23495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34950" algn="l" defTabSz="914400" rtl="0" eaLnBrk="1" latinLnBrk="0" hangingPunct="1">
              <a:spcBef>
                <a:spcPts val="600"/>
              </a:spcBef>
              <a:buFont typeface="Arial" pitchFamily="34" charset="0"/>
              <a:buChar char="–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9350" indent="-234950" algn="l" defTabSz="914400" rtl="0" eaLnBrk="1" latinLnBrk="0" hangingPunct="1">
              <a:spcBef>
                <a:spcPts val="600"/>
              </a:spcBef>
              <a:buFont typeface="Wingdings" pitchFamily="2" charset="2"/>
              <a:buChar char="§"/>
              <a:defRPr sz="2200" kern="1200">
                <a:solidFill>
                  <a:srgbClr val="33333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Franklin Gothic Book" panose="020B0503020102020204" pitchFamily="34" charset="0"/>
              </a:rPr>
              <a:t>This is an open no-fault environment. Varying viewpoints, even disagreements, are expected and open discussion is encouraged.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Base your responses on the existing plans and capabilities of your organization.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Decisions are not precedent setting; consider different approaches and suggest improvements.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Issue identification is not as valuable as suggestions and recommended actions that could improve </a:t>
            </a:r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[focus area (i.e., mission area)]</a:t>
            </a:r>
            <a:r>
              <a:rPr lang="en-US" sz="2400" dirty="0">
                <a:latin typeface="Franklin Gothic Book" panose="020B0503020102020204" pitchFamily="34" charset="0"/>
              </a:rPr>
              <a:t> efforts; problem-solving efforts should be the focus.</a:t>
            </a:r>
          </a:p>
          <a:p>
            <a:pPr marL="234950" marR="0" lvl="0" indent="-2349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Franklin Gothic Book" panose="020B0503020102020204"/>
                <a:ea typeface="+mn-ea"/>
                <a:cs typeface="Arial" pitchFamily="34" charset="0"/>
              </a:rPr>
              <a:t>[Others as needed]</a:t>
            </a:r>
          </a:p>
        </p:txBody>
      </p:sp>
    </p:spTree>
    <p:extLst>
      <p:ext uri="{BB962C8B-B14F-4D97-AF65-F5344CB8AC3E}">
        <p14:creationId xmlns:p14="http://schemas.microsoft.com/office/powerpoint/2010/main" val="240084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866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Franklin Gothic Book" panose="020B0503020102020204" pitchFamily="34" charset="0"/>
              </a:rPr>
              <a:t>Module 1: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  <a:latin typeface="Franklin Gothic Book" panose="020B0503020102020204" pitchFamily="34" charset="0"/>
              </a:rPr>
              <a:t>[Title]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37" y="1148443"/>
            <a:ext cx="5587042" cy="4561114"/>
          </a:xfrm>
        </p:spPr>
        <p:txBody>
          <a:bodyPr anchor="ctr">
            <a:norm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Date and Time</a:t>
            </a:r>
          </a:p>
          <a:p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[Overview of Module 1]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[Include as much information as possible directly from the Situation Manual (SitMan)]</a:t>
            </a:r>
          </a:p>
          <a:p>
            <a:pPr lvl="1"/>
            <a:r>
              <a:rPr lang="en-US" dirty="0">
                <a:highlight>
                  <a:srgbClr val="FFFF00"/>
                </a:highlight>
                <a:latin typeface="Franklin Gothic Book" panose="020B0503020102020204" pitchFamily="34" charset="0"/>
              </a:rPr>
              <a:t>[Accompany the text with photographs and graphics as appropriate]</a:t>
            </a:r>
          </a:p>
          <a:p>
            <a:endParaRPr lang="en-US" sz="2400" dirty="0">
              <a:highlight>
                <a:srgbClr val="FFFF00"/>
              </a:highlight>
              <a:latin typeface="Franklin Gothic Book" panose="020B05030201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F3FB1-38E0-4BA3-8741-B22C914DD714}"/>
              </a:ext>
            </a:extLst>
          </p:cNvPr>
          <p:cNvSpPr txBox="1"/>
          <p:nvPr/>
        </p:nvSpPr>
        <p:spPr>
          <a:xfrm>
            <a:off x="6794504" y="2828835"/>
            <a:ext cx="770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+mj-lt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DFF13A9-1037-4D5A-A349-B944681F0EB5}" type="slidenum">
              <a:rPr kumimoji="0" lang="en-US" sz="92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2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4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FEMA">
      <a:dk1>
        <a:srgbClr val="005288"/>
      </a:dk1>
      <a:lt1>
        <a:srgbClr val="FFFFFF"/>
      </a:lt1>
      <a:dk2>
        <a:srgbClr val="005288"/>
      </a:dk2>
      <a:lt2>
        <a:srgbClr val="E7E6E6"/>
      </a:lt2>
      <a:accent1>
        <a:srgbClr val="005288"/>
      </a:accent1>
      <a:accent2>
        <a:srgbClr val="005288"/>
      </a:accent2>
      <a:accent3>
        <a:srgbClr val="005288"/>
      </a:accent3>
      <a:accent4>
        <a:srgbClr val="005288"/>
      </a:accent4>
      <a:accent5>
        <a:srgbClr val="005288"/>
      </a:accent5>
      <a:accent6>
        <a:srgbClr val="005288"/>
      </a:accent6>
      <a:hlink>
        <a:srgbClr val="005288"/>
      </a:hlink>
      <a:folHlink>
        <a:srgbClr val="0052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82766EF08154AABFFC736F93C50C0" ma:contentTypeVersion="1" ma:contentTypeDescription="Create a new document." ma:contentTypeScope="" ma:versionID="236e5306af127da7efc9e29d03a4f8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535FFD9-65A7-4375-A1D3-011E390AC96E}"/>
</file>

<file path=customXml/itemProps2.xml><?xml version="1.0" encoding="utf-8"?>
<ds:datastoreItem xmlns:ds="http://schemas.openxmlformats.org/officeDocument/2006/customXml" ds:itemID="{C0230C8C-CFD9-4F31-BC6A-4B1D3FEF48FE}"/>
</file>

<file path=customXml/itemProps3.xml><?xml version="1.0" encoding="utf-8"?>
<ds:datastoreItem xmlns:ds="http://schemas.openxmlformats.org/officeDocument/2006/customXml" ds:itemID="{09BEB068-BC10-4A10-968B-FF7D26262894}"/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624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Office Theme</vt:lpstr>
      <vt:lpstr>1_Office Theme</vt:lpstr>
      <vt:lpstr>2_Office Theme</vt:lpstr>
      <vt:lpstr>3_Office Theme</vt:lpstr>
      <vt:lpstr>Exercise Brief</vt:lpstr>
      <vt:lpstr>Welcome and Introductions</vt:lpstr>
      <vt:lpstr>Administrative Remarks</vt:lpstr>
      <vt:lpstr>Exercise Schedule</vt:lpstr>
      <vt:lpstr>Exercise Overview</vt:lpstr>
      <vt:lpstr>Exercise Structure</vt:lpstr>
      <vt:lpstr>Objectives and Aligned Capabilities</vt:lpstr>
      <vt:lpstr>Exercise Guidelines</vt:lpstr>
      <vt:lpstr>Module 1: [Title]</vt:lpstr>
      <vt:lpstr>Module 1: Key Issues</vt:lpstr>
      <vt:lpstr>Module 1: Discussion</vt:lpstr>
      <vt:lpstr>Module 2: [Title]</vt:lpstr>
      <vt:lpstr>Module 2: Key Issues</vt:lpstr>
      <vt:lpstr>Module 2: Discussion</vt:lpstr>
      <vt:lpstr>Module 3: [Title]</vt:lpstr>
      <vt:lpstr>Module 3: Key Issues</vt:lpstr>
      <vt:lpstr>Module 3: Discussion</vt:lpstr>
      <vt:lpstr>Hotwash</vt:lpstr>
      <vt:lpstr>Closing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Tabletop Exercise Template</dc:title>
  <dc:subject>Exercise Brief</dc:subject>
  <dc:creator>DHS FEMA</dc:creator>
  <cp:keywords>FEMA; HSEEP; Actor; Brief; Overview; Exercise</cp:keywords>
  <cp:lastModifiedBy>Lynch, Jennifer</cp:lastModifiedBy>
  <cp:revision>33</cp:revision>
  <dcterms:created xsi:type="dcterms:W3CDTF">2020-08-19T03:12:55Z</dcterms:created>
  <dcterms:modified xsi:type="dcterms:W3CDTF">2020-09-25T20:12:29Z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0x010100D1F82766EF08154AABFFC736F93C50C0</vt:lpwstr>
  </property>
  <property fmtid="{D5CDD505-2E9C-101B-9397-08002B2CF9AE}" pid="4" name="Order">
    <vt:r8>2000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