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73" r:id="rId2"/>
    <p:sldMasterId id="2147483686" r:id="rId3"/>
  </p:sldMasterIdLst>
  <p:notesMasterIdLst>
    <p:notesMasterId r:id="rId1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1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4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2B4F7-A5DF-4131-88F3-7A76F4420A25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CA043-F476-4323-8BE0-AC2AA6C72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18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9E36E4-FCE8-48DB-9E8E-1140B4B0CA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700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9E36E4-FCE8-48DB-9E8E-1140B4B0CA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760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u="sng" baseline="0" dirty="0"/>
              <a:t>Electronic Signature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downfall of electronic signatures is that they aren’t regulated like digital signatures are.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up to each vendor to make their own standards, and you have to take their word for it when they say their signatures are secure.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Electronic signatures don’t have the secure coding that Digital IDs have.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Electronic signatures are essentially just images placed on a document and they can’t show if someone tampers with the document after signed.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Types of electronic signatures: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Scanned image of an ink signature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Mouse squiggle on a screen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Hand-signature on a tablet using your finger or stylus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Signature at the bottom of your email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 name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 signature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Voice signature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Clicking an “I Agree” checkbox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endParaRPr lang="en-US" sz="1200" b="0" i="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 ID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digital ID is a type of electronic signature that offers more security than a traditional electronic signature.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you sign a document with a digital signature, the signature links a “fingerprint” of the document to your identity.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that information is permanently embedded into the document, and the document will show if someone comes in and tries to tamper with it after you’ve signed it.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u="sng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9E36E4-FCE8-48DB-9E8E-1140B4B0CA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958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baseline="0" dirty="0"/>
              <a:t>For Digital IDs you can upload an image into your certificate ID as your signature or use a typed version of your name.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baseline="0" dirty="0"/>
              <a:t>If you print a form out, sign it, scan it, and email it to us, that is an electronic signature that can only be verified with the original copy and not electronically. 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US" baseline="0" dirty="0"/>
              <a:t>PEMA prefers that forms are digitally signed but we </a:t>
            </a:r>
            <a:r>
              <a:rPr lang="en-US" b="1" u="sng" baseline="0" dirty="0"/>
              <a:t>do accept</a:t>
            </a:r>
            <a:r>
              <a:rPr lang="en-US" b="1" baseline="0" dirty="0"/>
              <a:t> </a:t>
            </a:r>
            <a:r>
              <a:rPr lang="en-US" b="0" baseline="0" dirty="0"/>
              <a:t>scanned ink signatures.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US" baseline="0" dirty="0"/>
              <a:t>We will route forms manually if necessary and return the approval status with an attached copy of the form with all approval signatures for your files.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9E36E4-FCE8-48DB-9E8E-1140B4B0CA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294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baseline="0" dirty="0"/>
              <a:t>Current lineup of Acrobat products: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b="1" baseline="0" dirty="0"/>
              <a:t>Acrobat Reader XI and DC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b="1" baseline="0" dirty="0"/>
              <a:t>Acrobat Standard DC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b="1" baseline="0" dirty="0"/>
              <a:t>Acrobat Pro DC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baseline="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u="sng" baseline="0" dirty="0">
                <a:effectLst/>
              </a:rPr>
              <a:t>DC = Document Cloud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baseline="0" dirty="0"/>
              <a:t>Document Cloud is an optional online service that can enhance the functionality of Acrobat Pro, Standard, and Reader.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baseline="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baseline="0" dirty="0"/>
              <a:t>****It’s also important to note that each form is set to be compatible with Adobe version 7.0 and later. This allows for signatures on multiple versions of Adobe.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baseline="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baseline="0" dirty="0"/>
              <a:t>“More often than not these days… when a form is transmitted electronically, many people still sign it by printing out a copy, signing it with a pen, scanning it again and then emailing the form back to the sender. It almost defeats the purpose of being able to complete the form on screen. Fortunately Reader offers a couple of options for getting your signature or a reasonable version of it onto the page without having to print it out and sign it by hand…”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9E36E4-FCE8-48DB-9E8E-1140B4B0CA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193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9E36E4-FCE8-48DB-9E8E-1140B4B0CA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313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9E36E4-FCE8-48DB-9E8E-1140B4B0CA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104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baseline="0" dirty="0"/>
              <a:t>If you choose New PKCS#12 Digital ID file you will be required to supply a password. If you select this option, you will not be able to use this signature in other Windows Applications. For example, if you create a Digital ID under PKCS in Acrobat, you cannot use that signature to sign documents in Reader.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baseline="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baseline="0" dirty="0"/>
              <a:t>If you choose Windows Certificate Store, you are not required to enter a password. You can also use this signature in other applications.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9E36E4-FCE8-48DB-9E8E-1140B4B0CA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272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9E36E4-FCE8-48DB-9E8E-1140B4B0CA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131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9E36E4-FCE8-48DB-9E8E-1140B4B0CA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762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>
                <a:latin typeface="Verdana" pitchFamily="34" charset="0"/>
              </a:defRPr>
            </a:lvl1pPr>
            <a:lvl2pPr marL="685800" indent="-342900">
              <a:buFontTx/>
              <a:buBlip>
                <a:blip r:embed="rId2"/>
              </a:buBlip>
              <a:defRPr>
                <a:latin typeface="Verdana" pitchFamily="34" charset="0"/>
              </a:defRPr>
            </a:lvl2pPr>
            <a:lvl3pPr marL="1028700" indent="-342900">
              <a:buFontTx/>
              <a:buBlip>
                <a:blip r:embed="rId3"/>
              </a:buBlip>
              <a:defRPr>
                <a:latin typeface="Verdana" pitchFamily="34" charset="0"/>
              </a:defRPr>
            </a:lvl3pPr>
            <a:lvl4pPr marL="1373981" indent="-345281">
              <a:buFontTx/>
              <a:buBlip>
                <a:blip r:embed="rId2"/>
              </a:buBlip>
              <a:defRPr>
                <a:latin typeface="Verdana" pitchFamily="34" charset="0"/>
              </a:defRPr>
            </a:lvl4pPr>
            <a:lvl5pPr marL="1716881" indent="-345281">
              <a:buFontTx/>
              <a:buBlip>
                <a:blip r:embed="rId3"/>
              </a:buBlip>
              <a:defRPr>
                <a:latin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52400" y="152400"/>
            <a:ext cx="8839200" cy="838200"/>
          </a:xfrm>
        </p:spPr>
        <p:txBody>
          <a:bodyPr anchor="ctr"/>
          <a:lstStyle>
            <a:lvl1pPr algn="ctr">
              <a:buNone/>
              <a:defRPr sz="2250" b="1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4202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>
                <a:latin typeface="Verdana" pitchFamily="34" charset="0"/>
              </a:defRPr>
            </a:lvl1pPr>
            <a:lvl2pPr marL="914400" indent="-457200">
              <a:buFontTx/>
              <a:buBlip>
                <a:blip r:embed="rId2"/>
              </a:buBlip>
              <a:defRPr>
                <a:latin typeface="Verdana" pitchFamily="34" charset="0"/>
              </a:defRPr>
            </a:lvl2pPr>
            <a:lvl3pPr marL="1371600" indent="-457200">
              <a:buFontTx/>
              <a:buBlip>
                <a:blip r:embed="rId3"/>
              </a:buBlip>
              <a:defRPr>
                <a:latin typeface="Verdana" pitchFamily="34" charset="0"/>
              </a:defRPr>
            </a:lvl3pPr>
            <a:lvl4pPr marL="1831975" indent="-460375">
              <a:buFontTx/>
              <a:buBlip>
                <a:blip r:embed="rId2"/>
              </a:buBlip>
              <a:defRPr>
                <a:latin typeface="Verdana" pitchFamily="34" charset="0"/>
              </a:defRPr>
            </a:lvl4pPr>
            <a:lvl5pPr marL="2289175" indent="-460375">
              <a:buFontTx/>
              <a:buBlip>
                <a:blip r:embed="rId3"/>
              </a:buBlip>
              <a:defRPr>
                <a:latin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52400" y="152400"/>
            <a:ext cx="8839200" cy="838200"/>
          </a:xfrm>
        </p:spPr>
        <p:txBody>
          <a:bodyPr anchor="ctr"/>
          <a:lstStyle>
            <a:lvl1pPr algn="ctr">
              <a:buNone/>
              <a:defRPr sz="3000" b="1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1548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>
                <a:latin typeface="Verdana" pitchFamily="34" charset="0"/>
              </a:defRPr>
            </a:lvl1pPr>
            <a:lvl2pPr marL="914400" indent="-457200">
              <a:buFontTx/>
              <a:buBlip>
                <a:blip r:embed="rId2"/>
              </a:buBlip>
              <a:defRPr>
                <a:latin typeface="Verdana" pitchFamily="34" charset="0"/>
              </a:defRPr>
            </a:lvl2pPr>
            <a:lvl3pPr marL="1371600" indent="-457200">
              <a:buFontTx/>
              <a:buBlip>
                <a:blip r:embed="rId3"/>
              </a:buBlip>
              <a:defRPr>
                <a:latin typeface="Verdana" pitchFamily="34" charset="0"/>
              </a:defRPr>
            </a:lvl3pPr>
            <a:lvl4pPr marL="1831975" indent="-460375">
              <a:buFontTx/>
              <a:buBlip>
                <a:blip r:embed="rId2"/>
              </a:buBlip>
              <a:defRPr>
                <a:latin typeface="Verdana" pitchFamily="34" charset="0"/>
              </a:defRPr>
            </a:lvl4pPr>
            <a:lvl5pPr marL="2289175" indent="-460375">
              <a:buFontTx/>
              <a:buBlip>
                <a:blip r:embed="rId3"/>
              </a:buBlip>
              <a:defRPr>
                <a:latin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52400" y="152400"/>
            <a:ext cx="8839200" cy="838200"/>
          </a:xfrm>
        </p:spPr>
        <p:txBody>
          <a:bodyPr anchor="ctr"/>
          <a:lstStyle>
            <a:lvl1pPr algn="ctr">
              <a:buNone/>
              <a:defRPr sz="3000" b="1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2175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>
                <a:latin typeface="Verdana" pitchFamily="34" charset="0"/>
              </a:defRPr>
            </a:lvl1pPr>
            <a:lvl2pPr marL="914400" indent="-457200">
              <a:buFontTx/>
              <a:buBlip>
                <a:blip r:embed="rId2"/>
              </a:buBlip>
              <a:defRPr>
                <a:latin typeface="Verdana" pitchFamily="34" charset="0"/>
              </a:defRPr>
            </a:lvl2pPr>
            <a:lvl3pPr marL="1371600" indent="-457200">
              <a:buFontTx/>
              <a:buBlip>
                <a:blip r:embed="rId3"/>
              </a:buBlip>
              <a:defRPr>
                <a:latin typeface="Verdana" pitchFamily="34" charset="0"/>
              </a:defRPr>
            </a:lvl3pPr>
            <a:lvl4pPr marL="1831975" indent="-460375">
              <a:buFontTx/>
              <a:buBlip>
                <a:blip r:embed="rId2"/>
              </a:buBlip>
              <a:defRPr>
                <a:latin typeface="Verdana" pitchFamily="34" charset="0"/>
              </a:defRPr>
            </a:lvl4pPr>
            <a:lvl5pPr marL="2289175" indent="-460375">
              <a:buFontTx/>
              <a:buBlip>
                <a:blip r:embed="rId3"/>
              </a:buBlip>
              <a:defRPr>
                <a:latin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52400" y="152400"/>
            <a:ext cx="8839200" cy="838200"/>
          </a:xfrm>
        </p:spPr>
        <p:txBody>
          <a:bodyPr anchor="ctr"/>
          <a:lstStyle>
            <a:lvl1pPr algn="ctr">
              <a:buNone/>
              <a:defRPr sz="3000" b="1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540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>
                <a:latin typeface="Verdana" pitchFamily="34" charset="0"/>
              </a:defRPr>
            </a:lvl1pPr>
            <a:lvl2pPr marL="914400" indent="-457200">
              <a:buFontTx/>
              <a:buBlip>
                <a:blip r:embed="rId2"/>
              </a:buBlip>
              <a:defRPr>
                <a:latin typeface="Verdana" pitchFamily="34" charset="0"/>
              </a:defRPr>
            </a:lvl2pPr>
            <a:lvl3pPr marL="1371600" indent="-457200">
              <a:buFontTx/>
              <a:buBlip>
                <a:blip r:embed="rId3"/>
              </a:buBlip>
              <a:defRPr>
                <a:latin typeface="Verdana" pitchFamily="34" charset="0"/>
              </a:defRPr>
            </a:lvl3pPr>
            <a:lvl4pPr marL="1831975" indent="-460375">
              <a:buFontTx/>
              <a:buBlip>
                <a:blip r:embed="rId2"/>
              </a:buBlip>
              <a:defRPr>
                <a:latin typeface="Verdana" pitchFamily="34" charset="0"/>
              </a:defRPr>
            </a:lvl4pPr>
            <a:lvl5pPr marL="2289175" indent="-460375">
              <a:buFontTx/>
              <a:buBlip>
                <a:blip r:embed="rId3"/>
              </a:buBlip>
              <a:defRPr>
                <a:latin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52400" y="152400"/>
            <a:ext cx="8839200" cy="838200"/>
          </a:xfrm>
        </p:spPr>
        <p:txBody>
          <a:bodyPr anchor="ctr"/>
          <a:lstStyle>
            <a:lvl1pPr algn="ctr">
              <a:buNone/>
              <a:defRPr sz="3000" b="1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9112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52400" y="152400"/>
            <a:ext cx="8839200" cy="838200"/>
          </a:xfrm>
        </p:spPr>
        <p:txBody>
          <a:bodyPr anchor="ctr"/>
          <a:lstStyle>
            <a:lvl1pPr algn="ctr">
              <a:buNone/>
              <a:defRPr sz="3000" b="1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7342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>
                <a:latin typeface="Verdana" pitchFamily="34" charset="0"/>
              </a:defRPr>
            </a:lvl1pPr>
            <a:lvl2pPr marL="914400" indent="-457200">
              <a:buFontTx/>
              <a:buBlip>
                <a:blip r:embed="rId2"/>
              </a:buBlip>
              <a:defRPr>
                <a:latin typeface="Verdana" pitchFamily="34" charset="0"/>
              </a:defRPr>
            </a:lvl2pPr>
            <a:lvl3pPr marL="1371600" indent="-457200">
              <a:buFontTx/>
              <a:buBlip>
                <a:blip r:embed="rId3"/>
              </a:buBlip>
              <a:defRPr>
                <a:latin typeface="Verdana" pitchFamily="34" charset="0"/>
              </a:defRPr>
            </a:lvl3pPr>
            <a:lvl4pPr marL="1831975" indent="-460375">
              <a:buFontTx/>
              <a:buBlip>
                <a:blip r:embed="rId2"/>
              </a:buBlip>
              <a:defRPr>
                <a:latin typeface="Verdana" pitchFamily="34" charset="0"/>
              </a:defRPr>
            </a:lvl4pPr>
            <a:lvl5pPr marL="2289175" indent="-460375">
              <a:buFontTx/>
              <a:buBlip>
                <a:blip r:embed="rId3"/>
              </a:buBlip>
              <a:defRPr>
                <a:latin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52400" y="152400"/>
            <a:ext cx="8839200" cy="838200"/>
          </a:xfrm>
        </p:spPr>
        <p:txBody>
          <a:bodyPr anchor="ctr"/>
          <a:lstStyle>
            <a:lvl1pPr algn="ctr">
              <a:buNone/>
              <a:defRPr sz="3000" b="1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7345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>
                <a:latin typeface="Verdana" pitchFamily="34" charset="0"/>
              </a:defRPr>
            </a:lvl1pPr>
            <a:lvl2pPr marL="914400" indent="-457200">
              <a:buFontTx/>
              <a:buBlip>
                <a:blip r:embed="rId2"/>
              </a:buBlip>
              <a:defRPr>
                <a:latin typeface="Verdana" pitchFamily="34" charset="0"/>
              </a:defRPr>
            </a:lvl2pPr>
            <a:lvl3pPr marL="1371600" indent="-457200">
              <a:buFontTx/>
              <a:buBlip>
                <a:blip r:embed="rId3"/>
              </a:buBlip>
              <a:defRPr>
                <a:latin typeface="Verdana" pitchFamily="34" charset="0"/>
              </a:defRPr>
            </a:lvl3pPr>
            <a:lvl4pPr marL="1831975" indent="-460375">
              <a:buFontTx/>
              <a:buBlip>
                <a:blip r:embed="rId2"/>
              </a:buBlip>
              <a:defRPr>
                <a:latin typeface="Verdana" pitchFamily="34" charset="0"/>
              </a:defRPr>
            </a:lvl4pPr>
            <a:lvl5pPr marL="2289175" indent="-460375">
              <a:buFontTx/>
              <a:buBlip>
                <a:blip r:embed="rId3"/>
              </a:buBlip>
              <a:defRPr>
                <a:latin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52400" y="152400"/>
            <a:ext cx="8839200" cy="838200"/>
          </a:xfrm>
        </p:spPr>
        <p:txBody>
          <a:bodyPr anchor="ctr"/>
          <a:lstStyle>
            <a:lvl1pPr algn="ctr">
              <a:buNone/>
              <a:defRPr sz="3000" b="1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4327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52400" y="152400"/>
            <a:ext cx="8839200" cy="838200"/>
          </a:xfrm>
        </p:spPr>
        <p:txBody>
          <a:bodyPr anchor="ctr"/>
          <a:lstStyle>
            <a:lvl1pPr algn="ctr">
              <a:buNone/>
              <a:defRPr sz="3000" b="1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9245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buNone/>
              <a:defRPr>
                <a:latin typeface="Verdana" pitchFamily="34" charset="0"/>
              </a:defRPr>
            </a:lvl1pPr>
            <a:lvl2pPr marL="914400" indent="-457200">
              <a:buFontTx/>
              <a:buBlip>
                <a:blip r:embed="rId2"/>
              </a:buBlip>
              <a:defRPr>
                <a:latin typeface="Verdana" pitchFamily="34" charset="0"/>
              </a:defRPr>
            </a:lvl2pPr>
            <a:lvl3pPr marL="1371600" indent="-457200">
              <a:buFontTx/>
              <a:buBlip>
                <a:blip r:embed="rId3"/>
              </a:buBlip>
              <a:defRPr>
                <a:latin typeface="Verdana" pitchFamily="34" charset="0"/>
              </a:defRPr>
            </a:lvl3pPr>
            <a:lvl4pPr marL="1831975" indent="-460375">
              <a:buFontTx/>
              <a:buBlip>
                <a:blip r:embed="rId2"/>
              </a:buBlip>
              <a:defRPr>
                <a:latin typeface="Verdana" pitchFamily="34" charset="0"/>
              </a:defRPr>
            </a:lvl4pPr>
            <a:lvl5pPr marL="2289175" indent="-460375">
              <a:buFontTx/>
              <a:buBlip>
                <a:blip r:embed="rId3"/>
              </a:buBlip>
              <a:defRPr>
                <a:latin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B77B7C-F201-44FC-AED2-8373243F950A}" type="datetime1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5/24/2018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prstClr val="black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02F9BB-44B9-4610-9F13-E4432A89346F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943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52400" y="152400"/>
            <a:ext cx="8839200" cy="838200"/>
          </a:xfrm>
        </p:spPr>
        <p:txBody>
          <a:bodyPr anchor="ctr"/>
          <a:lstStyle>
            <a:lvl1pPr algn="ctr">
              <a:buNone/>
              <a:defRPr sz="2250" b="1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1348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</p:spPr>
        <p:txBody>
          <a:bodyPr/>
          <a:lstStyle>
            <a:lvl1pPr>
              <a:buNone/>
              <a:defRPr>
                <a:latin typeface="Verdana" pitchFamily="34" charset="0"/>
              </a:defRPr>
            </a:lvl1pPr>
            <a:lvl2pPr marL="685800" indent="-342900">
              <a:buFontTx/>
              <a:buBlip>
                <a:blip r:embed="rId2"/>
              </a:buBlip>
              <a:defRPr>
                <a:latin typeface="Verdana" pitchFamily="34" charset="0"/>
              </a:defRPr>
            </a:lvl2pPr>
            <a:lvl3pPr marL="1028700" indent="-342900">
              <a:buFontTx/>
              <a:buBlip>
                <a:blip r:embed="rId3"/>
              </a:buBlip>
              <a:defRPr>
                <a:latin typeface="Verdana" pitchFamily="34" charset="0"/>
              </a:defRPr>
            </a:lvl3pPr>
            <a:lvl4pPr marL="1373981" indent="-345281">
              <a:buFontTx/>
              <a:buBlip>
                <a:blip r:embed="rId2"/>
              </a:buBlip>
              <a:defRPr>
                <a:latin typeface="Verdana" pitchFamily="34" charset="0"/>
              </a:defRPr>
            </a:lvl4pPr>
            <a:lvl5pPr marL="1716881" indent="-345281">
              <a:buFontTx/>
              <a:buBlip>
                <a:blip r:embed="rId3"/>
              </a:buBlip>
              <a:defRPr>
                <a:latin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B77B7C-F201-44FC-AED2-8373243F950A}" type="datetime1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5/24/2018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prstClr val="black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02F9BB-44B9-4610-9F13-E4432A89346F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281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>
              <a:defRPr sz="4000" b="1">
                <a:solidFill>
                  <a:srgbClr val="0025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E2E2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0283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buNone/>
              <a:defRPr>
                <a:latin typeface="Verdana" pitchFamily="34" charset="0"/>
              </a:defRPr>
            </a:lvl1pPr>
            <a:lvl2pPr marL="914400" indent="-457200">
              <a:buFontTx/>
              <a:buBlip>
                <a:blip r:embed="rId2"/>
              </a:buBlip>
              <a:defRPr>
                <a:latin typeface="Verdana" pitchFamily="34" charset="0"/>
              </a:defRPr>
            </a:lvl2pPr>
            <a:lvl3pPr marL="1371600" indent="-457200">
              <a:buFontTx/>
              <a:buBlip>
                <a:blip r:embed="rId3"/>
              </a:buBlip>
              <a:defRPr>
                <a:latin typeface="Verdana" pitchFamily="34" charset="0"/>
              </a:defRPr>
            </a:lvl3pPr>
            <a:lvl4pPr marL="1831975" indent="-460375">
              <a:buFontTx/>
              <a:buBlip>
                <a:blip r:embed="rId2"/>
              </a:buBlip>
              <a:defRPr>
                <a:latin typeface="Verdana" pitchFamily="34" charset="0"/>
              </a:defRPr>
            </a:lvl4pPr>
            <a:lvl5pPr marL="2289175" indent="-460375">
              <a:buFontTx/>
              <a:buBlip>
                <a:blip r:embed="rId3"/>
              </a:buBlip>
              <a:defRPr>
                <a:latin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C3FD6-4448-4797-AA1B-EB7463B09319}" type="datetimeFigureOut">
              <a:rPr lang="en-US"/>
              <a:pPr>
                <a:defRPr/>
              </a:pPr>
              <a:t>5/24/2018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115B5-4AEA-4C9D-98EF-456BC5720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30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0849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>
                <a:latin typeface="Verdana" pitchFamily="34" charset="0"/>
              </a:defRPr>
            </a:lvl1pPr>
            <a:lvl2pPr marL="914400" indent="-457200">
              <a:buFontTx/>
              <a:buBlip>
                <a:blip r:embed="rId2"/>
              </a:buBlip>
              <a:defRPr>
                <a:latin typeface="Verdana" pitchFamily="34" charset="0"/>
              </a:defRPr>
            </a:lvl2pPr>
            <a:lvl3pPr marL="1371600" indent="-457200">
              <a:buFontTx/>
              <a:buBlip>
                <a:blip r:embed="rId3"/>
              </a:buBlip>
              <a:defRPr>
                <a:latin typeface="Verdana" pitchFamily="34" charset="0"/>
              </a:defRPr>
            </a:lvl3pPr>
            <a:lvl4pPr marL="1831975" indent="-460375">
              <a:buFontTx/>
              <a:buBlip>
                <a:blip r:embed="rId2"/>
              </a:buBlip>
              <a:defRPr>
                <a:latin typeface="Verdana" pitchFamily="34" charset="0"/>
              </a:defRPr>
            </a:lvl4pPr>
            <a:lvl5pPr marL="2289175" indent="-460375">
              <a:buFontTx/>
              <a:buBlip>
                <a:blip r:embed="rId3"/>
              </a:buBlip>
              <a:defRPr>
                <a:latin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52400" y="152400"/>
            <a:ext cx="8839200" cy="838200"/>
          </a:xfrm>
        </p:spPr>
        <p:txBody>
          <a:bodyPr anchor="ctr"/>
          <a:lstStyle>
            <a:lvl1pPr algn="ctr">
              <a:buNone/>
              <a:defRPr sz="3000" b="1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634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>
                <a:latin typeface="Verdana" pitchFamily="34" charset="0"/>
              </a:defRPr>
            </a:lvl1pPr>
            <a:lvl2pPr marL="914400" indent="-457200">
              <a:buFontTx/>
              <a:buBlip>
                <a:blip r:embed="rId2"/>
              </a:buBlip>
              <a:defRPr>
                <a:latin typeface="Verdana" pitchFamily="34" charset="0"/>
              </a:defRPr>
            </a:lvl2pPr>
            <a:lvl3pPr marL="1371600" indent="-457200">
              <a:buFontTx/>
              <a:buBlip>
                <a:blip r:embed="rId3"/>
              </a:buBlip>
              <a:defRPr>
                <a:latin typeface="Verdana" pitchFamily="34" charset="0"/>
              </a:defRPr>
            </a:lvl3pPr>
            <a:lvl4pPr marL="1831975" indent="-460375">
              <a:buFontTx/>
              <a:buBlip>
                <a:blip r:embed="rId2"/>
              </a:buBlip>
              <a:defRPr>
                <a:latin typeface="Verdana" pitchFamily="34" charset="0"/>
              </a:defRPr>
            </a:lvl4pPr>
            <a:lvl5pPr marL="2289175" indent="-460375">
              <a:buFontTx/>
              <a:buBlip>
                <a:blip r:embed="rId3"/>
              </a:buBlip>
              <a:defRPr>
                <a:latin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52400" y="152400"/>
            <a:ext cx="8839200" cy="838200"/>
          </a:xfrm>
        </p:spPr>
        <p:txBody>
          <a:bodyPr anchor="ctr"/>
          <a:lstStyle>
            <a:lvl1pPr algn="ctr">
              <a:buNone/>
              <a:defRPr sz="3000" b="1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9734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215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w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.wmf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49226" y="152402"/>
            <a:ext cx="8842375" cy="841375"/>
          </a:xfrm>
          <a:prstGeom prst="rect">
            <a:avLst/>
          </a:prstGeom>
          <a:solidFill>
            <a:srgbClr val="002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13" name="Rectangle 12"/>
          <p:cNvSpPr/>
          <p:nvPr userDrawn="1"/>
        </p:nvSpPr>
        <p:spPr>
          <a:xfrm>
            <a:off x="152400" y="1066800"/>
            <a:ext cx="8839200" cy="228600"/>
          </a:xfrm>
          <a:prstGeom prst="rect">
            <a:avLst/>
          </a:prstGeom>
          <a:solidFill>
            <a:srgbClr val="C6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14" name="Isosceles Triangle 13"/>
          <p:cNvSpPr/>
          <p:nvPr userDrawn="1"/>
        </p:nvSpPr>
        <p:spPr>
          <a:xfrm rot="5400000" flipH="1">
            <a:off x="143670" y="353220"/>
            <a:ext cx="155575" cy="15398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3078" name="Picture 9" descr="PEMA logo right.wm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6248400"/>
            <a:ext cx="223361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itle Placeholder 17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83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161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50" b="1" kern="1200">
          <a:solidFill>
            <a:schemeClr val="bg1"/>
          </a:solidFill>
          <a:latin typeface="Verdana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2052" name="Picture 6" descr="Web Banner.jpe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PEMA logo right.wmf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248400"/>
            <a:ext cx="223361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49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49225" y="152400"/>
            <a:ext cx="8842375" cy="841375"/>
          </a:xfrm>
          <a:prstGeom prst="rect">
            <a:avLst/>
          </a:prstGeom>
          <a:solidFill>
            <a:srgbClr val="002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52400" y="1066800"/>
            <a:ext cx="8839200" cy="228600"/>
          </a:xfrm>
          <a:prstGeom prst="rect">
            <a:avLst/>
          </a:prstGeom>
          <a:solidFill>
            <a:srgbClr val="C6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Isosceles Triangle 13"/>
          <p:cNvSpPr/>
          <p:nvPr userDrawn="1"/>
        </p:nvSpPr>
        <p:spPr>
          <a:xfrm rot="5400000" flipH="1">
            <a:off x="143669" y="353219"/>
            <a:ext cx="155575" cy="15398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78" name="Picture 9" descr="PEMA logo right.wm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248400"/>
            <a:ext cx="223361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itle Placeholder 17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83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962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Verdana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x.adobe.com/support.dc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www.oa.pa.gov/Policies/Documents/rfd_sec006a.pdf" TargetMode="External"/><Relationship Id="rId5" Type="http://schemas.openxmlformats.org/officeDocument/2006/relationships/hyperlink" Target="http://www.oa.pa.gov/Policies/Documents/itp_sec006.pdf" TargetMode="External"/><Relationship Id="rId4" Type="http://schemas.openxmlformats.org/officeDocument/2006/relationships/hyperlink" Target="http://www.oa.pa.gov/Policies/md/Documents/210_12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886" y="2250836"/>
            <a:ext cx="8845060" cy="2743201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>
                <a:solidFill>
                  <a:srgbClr val="002060"/>
                </a:solidFill>
              </a:rPr>
              <a:t>Electronic Signatures </a:t>
            </a:r>
            <a:br>
              <a:rPr lang="en-US" sz="6000" dirty="0">
                <a:solidFill>
                  <a:srgbClr val="002060"/>
                </a:solidFill>
              </a:rPr>
            </a:br>
            <a:r>
              <a:rPr lang="en-US" sz="6000" dirty="0">
                <a:solidFill>
                  <a:srgbClr val="002060"/>
                </a:solidFill>
              </a:rPr>
              <a:t>&amp; Digital IDs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37AE1C-7A52-40D4-8391-EEEC000F64E7}"/>
              </a:ext>
            </a:extLst>
          </p:cNvPr>
          <p:cNvSpPr txBox="1"/>
          <p:nvPr/>
        </p:nvSpPr>
        <p:spPr>
          <a:xfrm>
            <a:off x="131886" y="5187462"/>
            <a:ext cx="8845060" cy="400110"/>
          </a:xfrm>
          <a:prstGeom prst="rect">
            <a:avLst/>
          </a:prstGeom>
          <a:solidFill>
            <a:srgbClr val="CC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Creating a Secure Digital ID in Adobe Acrobat and Reader</a:t>
            </a:r>
          </a:p>
        </p:txBody>
      </p:sp>
    </p:spTree>
    <p:extLst>
      <p:ext uri="{BB962C8B-B14F-4D97-AF65-F5344CB8AC3E}">
        <p14:creationId xmlns:p14="http://schemas.microsoft.com/office/powerpoint/2010/main" val="4061719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2400" y="152400"/>
            <a:ext cx="8839200" cy="838200"/>
          </a:xfrm>
        </p:spPr>
        <p:txBody>
          <a:bodyPr/>
          <a:lstStyle/>
          <a:p>
            <a:r>
              <a:rPr lang="en-US" altLang="en-US" sz="3200" dirty="0">
                <a:latin typeface="Arial Black" panose="020B0A04020102020204" pitchFamily="34" charset="0"/>
              </a:rPr>
              <a:t>Signing PEMA DGM Forms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1" y="1296139"/>
            <a:ext cx="3610708" cy="5368429"/>
          </a:xfrm>
        </p:spPr>
        <p:txBody>
          <a:bodyPr/>
          <a:lstStyle/>
          <a:p>
            <a:pPr marL="365760" lvl="1" indent="-365760">
              <a:defRPr/>
            </a:pPr>
            <a:r>
              <a:rPr lang="en-US" sz="1900" dirty="0"/>
              <a:t>Once your Digital ID is created, click on the signature box in any form and it will digitally sign the document with your approval</a:t>
            </a:r>
          </a:p>
          <a:p>
            <a:pPr marL="365760" lvl="1" indent="-365760">
              <a:defRPr/>
            </a:pPr>
            <a:r>
              <a:rPr lang="en-US" sz="1900" b="1" dirty="0"/>
              <a:t>Do not click “Lock document after signing”</a:t>
            </a:r>
          </a:p>
          <a:p>
            <a:pPr marL="365760" lvl="1" indent="-365760">
              <a:defRPr/>
            </a:pPr>
            <a:r>
              <a:rPr lang="en-US" sz="1900" b="1" dirty="0"/>
              <a:t>Do not right click and “Certify with a Visible Signature”, as that prompts certification and locking of the form</a:t>
            </a:r>
          </a:p>
        </p:txBody>
      </p:sp>
      <p:pic>
        <p:nvPicPr>
          <p:cNvPr id="1026" name="Picture 2" descr="Image result for digital id signature in adobe">
            <a:extLst>
              <a:ext uri="{FF2B5EF4-FFF2-40B4-BE49-F238E27FC236}">
                <a16:creationId xmlns:a16="http://schemas.microsoft.com/office/drawing/2014/main" id="{5A0BF76A-1EE6-473A-99F3-628866E886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 t="4330" r="16649" b="5637"/>
          <a:stretch/>
        </p:blipFill>
        <p:spPr bwMode="auto">
          <a:xfrm>
            <a:off x="4069827" y="1675295"/>
            <a:ext cx="4684381" cy="3283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998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4FDBC4-D87A-4B94-BE2D-E3C5894304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Conclusion and Resources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A767CF-2111-4EB9-9CF1-859AD3ABDBA6}"/>
              </a:ext>
            </a:extLst>
          </p:cNvPr>
          <p:cNvSpPr/>
          <p:nvPr/>
        </p:nvSpPr>
        <p:spPr>
          <a:xfrm>
            <a:off x="152400" y="1372530"/>
            <a:ext cx="88392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1" indent="-36576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/>
            </a:pPr>
            <a:r>
              <a:rPr lang="en-US" sz="1900" dirty="0">
                <a:solidFill>
                  <a:prstClr val="black"/>
                </a:solidFill>
                <a:latin typeface="Verdana" pitchFamily="34" charset="0"/>
              </a:rPr>
              <a:t>Following these instructions will enable anyone to electronically or digitally sign any PDF form in the following Adobe versions:</a:t>
            </a:r>
          </a:p>
          <a:p>
            <a:pPr marL="822960" lvl="2" indent="-36576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/>
            </a:pPr>
            <a:r>
              <a:rPr lang="en-US" sz="1900" dirty="0">
                <a:solidFill>
                  <a:prstClr val="black"/>
                </a:solidFill>
                <a:latin typeface="Verdana" pitchFamily="34" charset="0"/>
              </a:rPr>
              <a:t>Adobe Acrobat Standard/Pro or DC</a:t>
            </a:r>
          </a:p>
          <a:p>
            <a:pPr marL="822960" lvl="2" indent="-36576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/>
            </a:pPr>
            <a:r>
              <a:rPr lang="en-US" sz="1900" dirty="0">
                <a:solidFill>
                  <a:prstClr val="black"/>
                </a:solidFill>
                <a:latin typeface="Verdana" pitchFamily="34" charset="0"/>
              </a:rPr>
              <a:t>Adobe Acrobat Reader XI or DC (including the free version)</a:t>
            </a:r>
          </a:p>
          <a:p>
            <a:pPr marL="457200" lvl="2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1900" dirty="0">
              <a:solidFill>
                <a:prstClr val="black"/>
              </a:solidFill>
              <a:latin typeface="Verdana" pitchFamily="34" charset="0"/>
            </a:endParaRPr>
          </a:p>
          <a:p>
            <a:pPr marL="365760" lvl="1" indent="-36576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/>
            </a:pPr>
            <a:r>
              <a:rPr lang="en-US" sz="1900" dirty="0">
                <a:solidFill>
                  <a:prstClr val="black"/>
                </a:solidFill>
                <a:latin typeface="Verdana" pitchFamily="34" charset="0"/>
              </a:rPr>
              <a:t>Please use the following resources for any questions or concerns regarding electronic or digital signatures:</a:t>
            </a:r>
          </a:p>
          <a:p>
            <a:pPr marL="822960" lvl="2" indent="-36576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/>
            </a:pPr>
            <a:r>
              <a:rPr lang="en-US" sz="1900" dirty="0">
                <a:latin typeface="Verdana" pitchFamily="34" charset="0"/>
                <a:hlinkClick r:id="rId3"/>
              </a:rPr>
              <a:t>Adobe Help Center</a:t>
            </a:r>
            <a:endParaRPr lang="en-US" sz="1900" dirty="0">
              <a:latin typeface="Verdana" pitchFamily="34" charset="0"/>
            </a:endParaRPr>
          </a:p>
          <a:p>
            <a:pPr marL="822960" lvl="2" indent="-36576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/>
            </a:pPr>
            <a:r>
              <a:rPr lang="en-US" sz="1900" dirty="0">
                <a:latin typeface="Verdana" pitchFamily="34" charset="0"/>
                <a:hlinkClick r:id="rId4"/>
              </a:rPr>
              <a:t>Management Directive 210.12</a:t>
            </a:r>
            <a:r>
              <a:rPr lang="en-US" sz="1900" dirty="0">
                <a:latin typeface="Verdana" pitchFamily="34" charset="0"/>
              </a:rPr>
              <a:t>, Electronic Commerce Initiatives and Security</a:t>
            </a:r>
          </a:p>
          <a:p>
            <a:pPr marL="822960" lvl="2" indent="-36576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/>
            </a:pPr>
            <a:r>
              <a:rPr lang="en-US" sz="1900" dirty="0">
                <a:latin typeface="Verdana" pitchFamily="34" charset="0"/>
              </a:rPr>
              <a:t>OA Information Technology Policies</a:t>
            </a:r>
          </a:p>
          <a:p>
            <a:pPr marL="1280160" lvl="3" indent="-36576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/>
            </a:pPr>
            <a:r>
              <a:rPr lang="en-US" sz="1900" dirty="0">
                <a:latin typeface="Verdana" pitchFamily="34" charset="0"/>
                <a:hlinkClick r:id="rId5"/>
              </a:rPr>
              <a:t>Electronic Signature Policy</a:t>
            </a:r>
            <a:endParaRPr lang="en-US" sz="1900" dirty="0">
              <a:latin typeface="Verdana" pitchFamily="34" charset="0"/>
            </a:endParaRPr>
          </a:p>
          <a:p>
            <a:pPr marL="1280160" lvl="3" indent="-36576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/>
            </a:pPr>
            <a:r>
              <a:rPr lang="en-US" sz="1900" dirty="0">
                <a:latin typeface="Verdana" pitchFamily="34" charset="0"/>
                <a:hlinkClick r:id="rId6"/>
              </a:rPr>
              <a:t>Electronic Signatures Reference Guide</a:t>
            </a:r>
            <a:endParaRPr lang="en-US" sz="1900" dirty="0">
              <a:latin typeface="Verdana" pitchFamily="34" charset="0"/>
            </a:endParaRPr>
          </a:p>
          <a:p>
            <a:pPr marL="365760" lvl="1" indent="-36576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/>
            </a:pPr>
            <a:endParaRPr lang="en-US" sz="1900" dirty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204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gital signatures vs electronic signatures">
            <a:extLst>
              <a:ext uri="{FF2B5EF4-FFF2-40B4-BE49-F238E27FC236}">
                <a16:creationId xmlns:a16="http://schemas.microsoft.com/office/drawing/2014/main" id="{BA552ACA-77FE-48D1-9369-0ABB4E568B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0" t="9677" r="10606" b="9677"/>
          <a:stretch/>
        </p:blipFill>
        <p:spPr bwMode="auto">
          <a:xfrm rot="836139">
            <a:off x="4476407" y="4709129"/>
            <a:ext cx="13716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71600"/>
            <a:ext cx="4267200" cy="5257800"/>
          </a:xfrm>
        </p:spPr>
        <p:txBody>
          <a:bodyPr/>
          <a:lstStyle/>
          <a:p>
            <a:pPr marL="365760" lvl="1" indent="-365760">
              <a:defRPr/>
            </a:pPr>
            <a:r>
              <a:rPr lang="en-US" sz="2000" b="1" dirty="0"/>
              <a:t>Electronic Signatures </a:t>
            </a:r>
            <a:r>
              <a:rPr lang="en-US" sz="2000" dirty="0"/>
              <a:t>use a wide variety of identity authentication methods</a:t>
            </a:r>
          </a:p>
          <a:p>
            <a:pPr marL="822960" lvl="2" indent="-365760">
              <a:defRPr/>
            </a:pPr>
            <a:r>
              <a:rPr lang="en-US" sz="1800" dirty="0"/>
              <a:t>Signature in email, scanned ink, voice, video, etc.</a:t>
            </a:r>
          </a:p>
          <a:p>
            <a:pPr marL="822960" lvl="2" indent="-365760">
              <a:defRPr/>
            </a:pPr>
            <a:r>
              <a:rPr lang="en-US" sz="1800" dirty="0"/>
              <a:t>Proof of signing uses a secure process that includes an audit trail and final document</a:t>
            </a:r>
          </a:p>
          <a:p>
            <a:pPr marL="365760" lvl="1" indent="-365760">
              <a:defRPr/>
            </a:pPr>
            <a:r>
              <a:rPr lang="en-US" sz="2000" b="1" dirty="0"/>
              <a:t>Digital IDs </a:t>
            </a:r>
            <a:r>
              <a:rPr lang="en-US" sz="2000" dirty="0"/>
              <a:t>use a specific method to sign documents electronically</a:t>
            </a:r>
          </a:p>
          <a:p>
            <a:pPr marL="822960" lvl="2" indent="-365760">
              <a:defRPr/>
            </a:pPr>
            <a:r>
              <a:rPr lang="en-US" sz="1800" dirty="0"/>
              <a:t>Certificate-based identity backed by trusted certificate authority</a:t>
            </a:r>
          </a:p>
          <a:p>
            <a:pPr marL="822960" lvl="2" indent="-365760">
              <a:defRPr/>
            </a:pPr>
            <a:r>
              <a:rPr lang="en-US" sz="1800" dirty="0"/>
              <a:t>Signatures bound to document with encryption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5B014F-77AD-4102-A42B-347D763629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/>
              <a:t>Electronic Signature vs Digital ID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40A1DE-1C0E-492F-A60C-7BF0DCBAA1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" t="6626" r="6666" b="1808"/>
          <a:stretch/>
        </p:blipFill>
        <p:spPr>
          <a:xfrm>
            <a:off x="4454769" y="1524000"/>
            <a:ext cx="4447674" cy="3188898"/>
          </a:xfrm>
          <a:prstGeom prst="rect">
            <a:avLst/>
          </a:prstGeom>
        </p:spPr>
      </p:pic>
      <p:pic>
        <p:nvPicPr>
          <p:cNvPr id="1028" name="Picture 4" descr="Image result for signature">
            <a:extLst>
              <a:ext uri="{FF2B5EF4-FFF2-40B4-BE49-F238E27FC236}">
                <a16:creationId xmlns:a16="http://schemas.microsoft.com/office/drawing/2014/main" id="{E1F30A60-23CD-4C9F-BF7B-53E8082B3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018" y="5210912"/>
            <a:ext cx="2677857" cy="92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450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2400" y="152400"/>
            <a:ext cx="8839200" cy="838200"/>
          </a:xfrm>
        </p:spPr>
        <p:txBody>
          <a:bodyPr/>
          <a:lstStyle/>
          <a:p>
            <a:r>
              <a:rPr lang="en-US" altLang="en-US" sz="3200" dirty="0">
                <a:latin typeface="Arial Black" panose="020B0A04020102020204" pitchFamily="34" charset="0"/>
              </a:rPr>
              <a:t>Digital ID Information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799"/>
            <a:ext cx="8839200" cy="2286001"/>
          </a:xfrm>
        </p:spPr>
        <p:txBody>
          <a:bodyPr/>
          <a:lstStyle/>
          <a:p>
            <a:pPr marL="365760" lvl="1" indent="-365760">
              <a:defRPr/>
            </a:pPr>
            <a:r>
              <a:rPr lang="en-US" sz="2000" dirty="0"/>
              <a:t>For PEMA web-based applications and PDF forms, we use both Electronic Signatures and Digital IDs</a:t>
            </a:r>
          </a:p>
          <a:p>
            <a:pPr marL="365760" lvl="1" indent="-365760">
              <a:defRPr/>
            </a:pPr>
            <a:r>
              <a:rPr lang="en-US" sz="2000" dirty="0"/>
              <a:t>Adobe PDF forms use Digital IDs to sign the signature boxes</a:t>
            </a:r>
            <a:endParaRPr lang="en-US" sz="2000" b="1" dirty="0"/>
          </a:p>
          <a:p>
            <a:pPr marL="365760" lvl="1" indent="-365760">
              <a:defRPr/>
            </a:pPr>
            <a:r>
              <a:rPr lang="en-US" sz="2000" dirty="0"/>
              <a:t>Digital IDs usually contain your name and email address, the name of the organization that issued it, country, date, and time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E4F5A5-20C5-4500-8693-8BFFFE7320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48"/>
          <a:stretch/>
        </p:blipFill>
        <p:spPr>
          <a:xfrm>
            <a:off x="1028700" y="3505200"/>
            <a:ext cx="7086600" cy="2718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6706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2400" y="152400"/>
            <a:ext cx="8839200" cy="838200"/>
          </a:xfrm>
        </p:spPr>
        <p:txBody>
          <a:bodyPr/>
          <a:lstStyle/>
          <a:p>
            <a:r>
              <a:rPr lang="en-US" altLang="en-US" sz="3200" dirty="0">
                <a:latin typeface="Arial Black" panose="020B0A04020102020204" pitchFamily="34" charset="0"/>
              </a:rPr>
              <a:t>Creating a Digital ID in Adobe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799"/>
            <a:ext cx="8839200" cy="1524001"/>
          </a:xfrm>
        </p:spPr>
        <p:txBody>
          <a:bodyPr/>
          <a:lstStyle/>
          <a:p>
            <a:pPr marL="365760" lvl="1" indent="-365760">
              <a:defRPr/>
            </a:pPr>
            <a:r>
              <a:rPr lang="en-US" sz="2000" dirty="0"/>
              <a:t>Creating a Digital ID is easy regardless of the version of Adobe you are using:</a:t>
            </a:r>
          </a:p>
          <a:p>
            <a:pPr marL="822960" lvl="2" indent="-365760">
              <a:defRPr/>
            </a:pPr>
            <a:r>
              <a:rPr lang="en-US" sz="1800" dirty="0"/>
              <a:t>Adobe Acrobat Standard/Pro or DC</a:t>
            </a:r>
          </a:p>
          <a:p>
            <a:pPr marL="822960" lvl="2" indent="-365760">
              <a:defRPr/>
            </a:pPr>
            <a:r>
              <a:rPr lang="en-US" sz="1800" dirty="0"/>
              <a:t>Adobe Acrobat Reader XI or DC</a:t>
            </a:r>
          </a:p>
        </p:txBody>
      </p:sp>
      <p:pic>
        <p:nvPicPr>
          <p:cNvPr id="1026" name="Picture 2" descr="https://cdn.lynda.com/video/382966-49-635692773004003267_338x600_thumb.jpg">
            <a:extLst>
              <a:ext uri="{FF2B5EF4-FFF2-40B4-BE49-F238E27FC236}">
                <a16:creationId xmlns:a16="http://schemas.microsoft.com/office/drawing/2014/main" id="{D1E124F0-706F-44F6-BE1B-1FF007B64C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67" t="4734" r="4000" b="21893"/>
          <a:stretch/>
        </p:blipFill>
        <p:spPr bwMode="auto">
          <a:xfrm>
            <a:off x="1268361" y="2971800"/>
            <a:ext cx="6607278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719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2400" y="152400"/>
            <a:ext cx="8839200" cy="838200"/>
          </a:xfrm>
        </p:spPr>
        <p:txBody>
          <a:bodyPr/>
          <a:lstStyle/>
          <a:p>
            <a:r>
              <a:rPr lang="en-US" altLang="en-US" sz="3200" dirty="0">
                <a:latin typeface="Arial Black" panose="020B0A04020102020204" pitchFamily="34" charset="0"/>
              </a:rPr>
              <a:t>Creating a Digital ID in Adobe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0" y="1371601"/>
            <a:ext cx="2895600" cy="4774222"/>
          </a:xfrm>
        </p:spPr>
        <p:txBody>
          <a:bodyPr/>
          <a:lstStyle/>
          <a:p>
            <a:pPr marL="365760" lvl="1" indent="-365760">
              <a:defRPr/>
            </a:pPr>
            <a:r>
              <a:rPr lang="en-US" sz="2000" dirty="0"/>
              <a:t>Open Adobe Acrobat or Reader</a:t>
            </a:r>
          </a:p>
          <a:p>
            <a:pPr marL="365760" lvl="1" indent="-365760">
              <a:defRPr/>
            </a:pPr>
            <a:r>
              <a:rPr lang="en-US" sz="2000" dirty="0"/>
              <a:t>Click on </a:t>
            </a:r>
            <a:r>
              <a:rPr lang="en-US" sz="2000" b="1" dirty="0"/>
              <a:t>Edit</a:t>
            </a:r>
            <a:r>
              <a:rPr lang="en-US" sz="2000" dirty="0"/>
              <a:t> in the menu bar-&gt; Select </a:t>
            </a:r>
            <a:r>
              <a:rPr lang="en-US" sz="2000" b="1" dirty="0"/>
              <a:t>Preferences</a:t>
            </a:r>
            <a:r>
              <a:rPr lang="en-US" sz="2000" dirty="0"/>
              <a:t> -&gt; Select </a:t>
            </a:r>
            <a:r>
              <a:rPr lang="en-US" sz="2000" b="1" dirty="0"/>
              <a:t>Signatures</a:t>
            </a:r>
            <a:r>
              <a:rPr lang="en-US" sz="2000" dirty="0"/>
              <a:t> in the side panel -&gt; Then click on </a:t>
            </a:r>
            <a:r>
              <a:rPr lang="en-US" sz="2000" b="1" dirty="0"/>
              <a:t>More… </a:t>
            </a:r>
            <a:r>
              <a:rPr lang="en-US" sz="2000" dirty="0"/>
              <a:t>next to </a:t>
            </a:r>
            <a:r>
              <a:rPr lang="en-US" sz="2000" u="sng" dirty="0"/>
              <a:t>Identities &amp; Trusted Certificates</a:t>
            </a:r>
            <a:endParaRPr lang="en-US" sz="2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C0669B-1C9F-4876-8FBE-24CE6E416C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82" y="1371601"/>
            <a:ext cx="5939118" cy="5129736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D517233-A8B5-4E41-B95D-3F58F0D8981E}"/>
              </a:ext>
            </a:extLst>
          </p:cNvPr>
          <p:cNvSpPr/>
          <p:nvPr/>
        </p:nvSpPr>
        <p:spPr>
          <a:xfrm>
            <a:off x="254977" y="5235486"/>
            <a:ext cx="1236017" cy="4351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10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2400" y="152400"/>
            <a:ext cx="8839200" cy="838200"/>
          </a:xfrm>
        </p:spPr>
        <p:txBody>
          <a:bodyPr/>
          <a:lstStyle/>
          <a:p>
            <a:r>
              <a:rPr lang="en-US" altLang="en-US" sz="3200" dirty="0">
                <a:latin typeface="Arial Black" panose="020B0A04020102020204" pitchFamily="34" charset="0"/>
              </a:rPr>
              <a:t>Creating a Digital ID in Adobe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95401"/>
            <a:ext cx="8839200" cy="1447799"/>
          </a:xfrm>
        </p:spPr>
        <p:txBody>
          <a:bodyPr/>
          <a:lstStyle/>
          <a:p>
            <a:pPr marL="365760" lvl="1" indent="-365760">
              <a:defRPr/>
            </a:pPr>
            <a:r>
              <a:rPr lang="en-US" sz="2000" dirty="0"/>
              <a:t>Under Digital ID and Trusted Certificate Settings you can see your list of already created IDs or you can “Add ID”</a:t>
            </a:r>
          </a:p>
          <a:p>
            <a:pPr marL="365760" lvl="1" indent="-365760">
              <a:defRPr/>
            </a:pPr>
            <a:r>
              <a:rPr lang="en-US" sz="2000" dirty="0"/>
              <a:t>You can also view Trusted Certificates, Certificate Details, and remove old/expired IDs if necessary</a:t>
            </a:r>
          </a:p>
          <a:p>
            <a:pPr marL="365760" lvl="1" indent="-365760">
              <a:defRPr/>
            </a:pPr>
            <a:r>
              <a:rPr lang="en-US" sz="2000" dirty="0"/>
              <a:t>Under usage options on each signature, only select </a:t>
            </a:r>
            <a:r>
              <a:rPr lang="en-US" sz="2000" i="1" dirty="0"/>
              <a:t>Use for Signing</a:t>
            </a:r>
            <a:r>
              <a:rPr lang="en-US" sz="2000" dirty="0"/>
              <a:t>, </a:t>
            </a:r>
            <a:r>
              <a:rPr lang="en-US" sz="2000" u="sng" dirty="0"/>
              <a:t>never select</a:t>
            </a:r>
            <a:r>
              <a:rPr lang="en-US" sz="2000" dirty="0"/>
              <a:t> </a:t>
            </a:r>
            <a:r>
              <a:rPr lang="en-US" sz="2000" i="1" dirty="0"/>
              <a:t>Use for Certifying or Encryption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801601-73EC-451F-B06A-E9EC3B2AA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16" y="3481371"/>
            <a:ext cx="6283276" cy="2731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1429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2400" y="152400"/>
            <a:ext cx="8839200" cy="838200"/>
          </a:xfrm>
        </p:spPr>
        <p:txBody>
          <a:bodyPr/>
          <a:lstStyle/>
          <a:p>
            <a:r>
              <a:rPr lang="en-US" altLang="en-US" sz="3200" dirty="0">
                <a:latin typeface="Arial Black" panose="020B0A04020102020204" pitchFamily="34" charset="0"/>
              </a:rPr>
              <a:t>Creating a Digital ID in Adobe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70005"/>
            <a:ext cx="3200400" cy="1802814"/>
          </a:xfrm>
        </p:spPr>
        <p:txBody>
          <a:bodyPr/>
          <a:lstStyle/>
          <a:p>
            <a:pPr marL="365760" lvl="1" indent="-365760">
              <a:defRPr/>
            </a:pPr>
            <a:r>
              <a:rPr lang="en-US" sz="2000" dirty="0"/>
              <a:t>Click on </a:t>
            </a:r>
            <a:r>
              <a:rPr lang="en-US" sz="2000" b="1" dirty="0"/>
              <a:t>Add ID </a:t>
            </a:r>
            <a:r>
              <a:rPr lang="en-US" sz="2000" dirty="0"/>
              <a:t>and select </a:t>
            </a:r>
            <a:r>
              <a:rPr lang="en-US" sz="2000" b="1" u="sng" dirty="0"/>
              <a:t>A new digital ID I want to create now</a:t>
            </a:r>
            <a:r>
              <a:rPr lang="en-US" sz="2000" b="1" dirty="0"/>
              <a:t>, </a:t>
            </a:r>
            <a:r>
              <a:rPr lang="en-US" sz="2000" dirty="0"/>
              <a:t>then click </a:t>
            </a:r>
            <a:r>
              <a:rPr lang="en-US" sz="2000" b="1" dirty="0"/>
              <a:t>Next &gt;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A8464F-C130-4EC3-A870-4FD235BED2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45" t="9273" r="12058" b="53344"/>
          <a:stretch/>
        </p:blipFill>
        <p:spPr>
          <a:xfrm>
            <a:off x="3625755" y="1335886"/>
            <a:ext cx="5334000" cy="2151673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D35C1334-1233-49D4-955F-C436D6924249}"/>
              </a:ext>
            </a:extLst>
          </p:cNvPr>
          <p:cNvSpPr txBox="1">
            <a:spLocks/>
          </p:cNvSpPr>
          <p:nvPr/>
        </p:nvSpPr>
        <p:spPr bwMode="auto">
          <a:xfrm>
            <a:off x="152400" y="3518105"/>
            <a:ext cx="8839200" cy="77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9144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5"/>
              </a:buBlip>
              <a:defRPr sz="28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3716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6"/>
              </a:buBlip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831975" indent="-460375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289175" indent="-460375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1" indent="-36576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Choose where you would like to store your self-signed digital ID.</a:t>
            </a:r>
          </a:p>
          <a:p>
            <a:pPr marL="822960" marR="0" lvl="2" indent="-36576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New PKCS#12 Digital ID file or Windows Certificate Store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E88D33-7193-4529-9AEB-AD6FC1C4AC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326685"/>
            <a:ext cx="5790063" cy="2323174"/>
          </a:xfrm>
          <a:prstGeom prst="rect">
            <a:avLst/>
          </a:prstGeom>
        </p:spPr>
      </p:pic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8F027336-BC50-4F37-863B-C20949A79B80}"/>
              </a:ext>
            </a:extLst>
          </p:cNvPr>
          <p:cNvCxnSpPr/>
          <p:nvPr/>
        </p:nvCxnSpPr>
        <p:spPr>
          <a:xfrm rot="10800000" flipV="1">
            <a:off x="2711669" y="4143177"/>
            <a:ext cx="4899922" cy="643233"/>
          </a:xfrm>
          <a:prstGeom prst="curvedConnector3">
            <a:avLst>
              <a:gd name="adj1" fmla="val -7786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913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2400" y="152400"/>
            <a:ext cx="8839200" cy="838200"/>
          </a:xfrm>
        </p:spPr>
        <p:txBody>
          <a:bodyPr/>
          <a:lstStyle/>
          <a:p>
            <a:r>
              <a:rPr lang="en-US" altLang="en-US" sz="3200" dirty="0">
                <a:latin typeface="Arial Black" panose="020B0A04020102020204" pitchFamily="34" charset="0"/>
              </a:rPr>
              <a:t>Creating a Digital ID in Adobe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70005"/>
            <a:ext cx="8763000" cy="763595"/>
          </a:xfrm>
        </p:spPr>
        <p:txBody>
          <a:bodyPr/>
          <a:lstStyle/>
          <a:p>
            <a:pPr marL="365760" lvl="1" indent="-365760">
              <a:defRPr/>
            </a:pPr>
            <a:r>
              <a:rPr lang="en-US" sz="2000" dirty="0"/>
              <a:t>Click </a:t>
            </a:r>
            <a:r>
              <a:rPr lang="en-US" sz="2000" b="1" dirty="0"/>
              <a:t>Next &gt; </a:t>
            </a:r>
            <a:r>
              <a:rPr lang="en-US" sz="2000" dirty="0"/>
              <a:t>and </a:t>
            </a:r>
            <a:r>
              <a:rPr lang="en-US" sz="2000" b="1" dirty="0"/>
              <a:t>Enter your identity information to be used when generating the self-signed certificate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091A69-5914-4BF9-A552-6A92B182B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481" y="2133600"/>
            <a:ext cx="6372837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57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2400" y="152400"/>
            <a:ext cx="8839200" cy="838200"/>
          </a:xfrm>
        </p:spPr>
        <p:txBody>
          <a:bodyPr/>
          <a:lstStyle/>
          <a:p>
            <a:r>
              <a:rPr lang="en-US" altLang="en-US" sz="3200" dirty="0">
                <a:latin typeface="Arial Black" panose="020B0A04020102020204" pitchFamily="34" charset="0"/>
              </a:rPr>
              <a:t>Creating a Digital ID in Adobe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2743200"/>
          </a:xfrm>
        </p:spPr>
        <p:txBody>
          <a:bodyPr/>
          <a:lstStyle/>
          <a:p>
            <a:pPr marL="365760" lvl="1" indent="-365760">
              <a:defRPr/>
            </a:pPr>
            <a:r>
              <a:rPr lang="en-US" sz="1900" dirty="0"/>
              <a:t>If you select </a:t>
            </a:r>
            <a:r>
              <a:rPr lang="en-US" sz="1900" b="1" dirty="0"/>
              <a:t>New PKCS#12 Digital ID file </a:t>
            </a:r>
            <a:r>
              <a:rPr lang="en-US" sz="1900" dirty="0"/>
              <a:t>you will be required to supply a password and the following screen will pop-up after you enter your ID information</a:t>
            </a:r>
          </a:p>
          <a:p>
            <a:pPr marL="365760" lvl="1" indent="-365760">
              <a:defRPr/>
            </a:pPr>
            <a:r>
              <a:rPr lang="en-US" sz="1900" dirty="0"/>
              <a:t>A </a:t>
            </a:r>
            <a:r>
              <a:rPr lang="en-US" sz="1900" b="1" dirty="0"/>
              <a:t>File Name </a:t>
            </a:r>
            <a:r>
              <a:rPr lang="en-US" sz="1900" dirty="0"/>
              <a:t>location will fill in automatically, you can change it or use the default at your discretion</a:t>
            </a:r>
          </a:p>
          <a:p>
            <a:pPr marL="365760" lvl="1" indent="-365760">
              <a:defRPr/>
            </a:pPr>
            <a:r>
              <a:rPr lang="en-US" sz="1900" dirty="0"/>
              <a:t>Enter/confirm a password that is at least 6 characters long</a:t>
            </a:r>
          </a:p>
          <a:p>
            <a:pPr marL="365760" lvl="1" indent="-365760">
              <a:defRPr/>
            </a:pPr>
            <a:r>
              <a:rPr lang="en-US" sz="1900" dirty="0"/>
              <a:t>You will be required to enter the password every time you sign a document if you select this option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4B21AD-D516-4630-A97B-C3C1316B9B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80"/>
          <a:stretch/>
        </p:blipFill>
        <p:spPr>
          <a:xfrm>
            <a:off x="1371600" y="3962400"/>
            <a:ext cx="5105400" cy="269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1746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C030935CB5FB4C94E9DE291C399FCE" ma:contentTypeVersion="1" ma:contentTypeDescription="Create a new document." ma:contentTypeScope="" ma:versionID="4bee6b474d6c1154078d6cc923bb100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76306148d0f7b992e79f2d9b1f249a81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82F66FE-3A70-49CD-B635-40BAAE25947C}"/>
</file>

<file path=customXml/itemProps2.xml><?xml version="1.0" encoding="utf-8"?>
<ds:datastoreItem xmlns:ds="http://schemas.openxmlformats.org/officeDocument/2006/customXml" ds:itemID="{55AD40C3-6FD9-44EE-8887-6FD4115C7F0E}"/>
</file>

<file path=customXml/itemProps3.xml><?xml version="1.0" encoding="utf-8"?>
<ds:datastoreItem xmlns:ds="http://schemas.openxmlformats.org/officeDocument/2006/customXml" ds:itemID="{8B5D8EFD-358C-466B-AEB2-5482CB9CE6F8}"/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1141</Words>
  <Application>Microsoft Office PowerPoint</Application>
  <PresentationFormat>On-screen Show (4:3)</PresentationFormat>
  <Paragraphs>98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Calibri</vt:lpstr>
      <vt:lpstr>Verdana</vt:lpstr>
      <vt:lpstr>Wingdings</vt:lpstr>
      <vt:lpstr>Custom Design</vt:lpstr>
      <vt:lpstr>Office Theme</vt:lpstr>
      <vt:lpstr>1_Custom Design</vt:lpstr>
      <vt:lpstr>Electronic Signatures  &amp; Digital IDs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 Signatures  &amp; Digital IDs</dc:title>
  <dc:creator>Baney, Jennifer</dc:creator>
  <cp:lastModifiedBy>Baney, Jennifer</cp:lastModifiedBy>
  <cp:revision>13</cp:revision>
  <dcterms:created xsi:type="dcterms:W3CDTF">2018-02-14T18:39:17Z</dcterms:created>
  <dcterms:modified xsi:type="dcterms:W3CDTF">2018-05-24T17:33:48Z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0x01010049C030935CB5FB4C94E9DE291C399FCE</vt:lpwstr>
  </property>
  <property fmtid="{D5CDD505-2E9C-101B-9397-08002B2CF9AE}" pid="3" name="Order">
    <vt:r8>1500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SharedWithUsers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</Properties>
</file>